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AF829-69E8-4845-93BB-D35EEBD3CAAD}" v="26" dt="2024-04-20T15:48:22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rme Emmanuel" userId="405ee7ec211e763a" providerId="LiveId" clId="{9E8AF829-69E8-4845-93BB-D35EEBD3CAAD}"/>
    <pc:docChg chg="custSel addSld delSld modSld">
      <pc:chgData name="lacharme Emmanuel" userId="405ee7ec211e763a" providerId="LiveId" clId="{9E8AF829-69E8-4845-93BB-D35EEBD3CAAD}" dt="2024-04-20T15:48:23.727" v="49" actId="26606"/>
      <pc:docMkLst>
        <pc:docMk/>
      </pc:docMkLst>
      <pc:sldChg chg="modSp">
        <pc:chgData name="lacharme Emmanuel" userId="405ee7ec211e763a" providerId="LiveId" clId="{9E8AF829-69E8-4845-93BB-D35EEBD3CAAD}" dt="2024-04-20T15:40:26.822" v="3" actId="20577"/>
        <pc:sldMkLst>
          <pc:docMk/>
          <pc:sldMk cId="1469299330" sldId="256"/>
        </pc:sldMkLst>
        <pc:spChg chg="mod">
          <ac:chgData name="lacharme Emmanuel" userId="405ee7ec211e763a" providerId="LiveId" clId="{9E8AF829-69E8-4845-93BB-D35EEBD3CAAD}" dt="2024-04-20T15:40:26.822" v="3" actId="20577"/>
          <ac:spMkLst>
            <pc:docMk/>
            <pc:sldMk cId="1469299330" sldId="256"/>
            <ac:spMk id="2" creationId="{85E2943E-4F49-4B13-4F00-AC337F962286}"/>
          </ac:spMkLst>
        </pc:spChg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4019835216" sldId="273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3034926204" sldId="274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469076814" sldId="275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4251241239" sldId="276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3000514573" sldId="277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878007712" sldId="278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3221497154" sldId="279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897536024" sldId="280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3632531936" sldId="281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3221988192" sldId="282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1045402907" sldId="283"/>
        </pc:sldMkLst>
      </pc:sldChg>
      <pc:sldChg chg="del">
        <pc:chgData name="lacharme Emmanuel" userId="405ee7ec211e763a" providerId="LiveId" clId="{9E8AF829-69E8-4845-93BB-D35EEBD3CAAD}" dt="2024-04-20T15:41:30.020" v="16" actId="47"/>
        <pc:sldMkLst>
          <pc:docMk/>
          <pc:sldMk cId="1412279648" sldId="284"/>
        </pc:sldMkLst>
      </pc:sldChg>
      <pc:sldChg chg="addSp delSp modSp new mod setBg">
        <pc:chgData name="lacharme Emmanuel" userId="405ee7ec211e763a" providerId="LiveId" clId="{9E8AF829-69E8-4845-93BB-D35EEBD3CAAD}" dt="2024-04-20T15:41:56.059" v="20" actId="14100"/>
        <pc:sldMkLst>
          <pc:docMk/>
          <pc:sldMk cId="3334022319" sldId="285"/>
        </pc:sldMkLst>
        <pc:spChg chg="del">
          <ac:chgData name="lacharme Emmanuel" userId="405ee7ec211e763a" providerId="LiveId" clId="{9E8AF829-69E8-4845-93BB-D35EEBD3CAAD}" dt="2024-04-20T15:41:19.037" v="5" actId="478"/>
          <ac:spMkLst>
            <pc:docMk/>
            <pc:sldMk cId="3334022319" sldId="285"/>
            <ac:spMk id="2" creationId="{5EDAD7D4-963A-D901-DBC4-9B3305E25421}"/>
          </ac:spMkLst>
        </pc:spChg>
        <pc:spChg chg="del">
          <ac:chgData name="lacharme Emmanuel" userId="405ee7ec211e763a" providerId="LiveId" clId="{9E8AF829-69E8-4845-93BB-D35EEBD3CAAD}" dt="2024-04-20T15:41:20.122" v="6" actId="478"/>
          <ac:spMkLst>
            <pc:docMk/>
            <pc:sldMk cId="3334022319" sldId="285"/>
            <ac:spMk id="3" creationId="{AC13F778-96D6-994F-B559-97E8EC072F6A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9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11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13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15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17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19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1:44.411" v="18" actId="26606"/>
          <ac:spMkLst>
            <pc:docMk/>
            <pc:sldMk cId="3334022319" sldId="285"/>
            <ac:spMk id="21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1:56.059" v="20" actId="14100"/>
          <ac:picMkLst>
            <pc:docMk/>
            <pc:sldMk cId="3334022319" sldId="285"/>
            <ac:picMk id="4" creationId="{B17DF536-02C4-642C-2627-2C58F54F7540}"/>
          </ac:picMkLst>
        </pc:picChg>
      </pc:sldChg>
      <pc:sldChg chg="addSp modSp add mod setBg">
        <pc:chgData name="lacharme Emmanuel" userId="405ee7ec211e763a" providerId="LiveId" clId="{9E8AF829-69E8-4845-93BB-D35EEBD3CAAD}" dt="2024-04-20T15:42:41.491" v="25" actId="14100"/>
        <pc:sldMkLst>
          <pc:docMk/>
          <pc:sldMk cId="3858724356" sldId="286"/>
        </pc:sldMkLst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2:31.369" v="22" actId="26606"/>
          <ac:spMkLst>
            <pc:docMk/>
            <pc:sldMk cId="3858724356" sldId="286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2:41.491" v="25" actId="14100"/>
          <ac:picMkLst>
            <pc:docMk/>
            <pc:sldMk cId="3858724356" sldId="286"/>
            <ac:picMk id="2" creationId="{12CC1155-3390-2F9B-BF16-1FC95034C869}"/>
          </ac:picMkLst>
        </pc:picChg>
      </pc:sldChg>
      <pc:sldChg chg="addSp modSp add mod setBg">
        <pc:chgData name="lacharme Emmanuel" userId="405ee7ec211e763a" providerId="LiveId" clId="{9E8AF829-69E8-4845-93BB-D35EEBD3CAAD}" dt="2024-04-20T15:42:59.062" v="27" actId="26606"/>
        <pc:sldMkLst>
          <pc:docMk/>
          <pc:sldMk cId="1752202889" sldId="287"/>
        </pc:sldMkLst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2:59.062" v="27" actId="26606"/>
          <ac:spMkLst>
            <pc:docMk/>
            <pc:sldMk cId="1752202889" sldId="287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2:59.062" v="27" actId="26606"/>
          <ac:picMkLst>
            <pc:docMk/>
            <pc:sldMk cId="1752202889" sldId="287"/>
            <ac:picMk id="2" creationId="{93C91027-5F8B-8C8B-6C6A-CB7D61F70625}"/>
          </ac:picMkLst>
        </pc:picChg>
      </pc:sldChg>
      <pc:sldChg chg="addSp modSp add mod setBg">
        <pc:chgData name="lacharme Emmanuel" userId="405ee7ec211e763a" providerId="LiveId" clId="{9E8AF829-69E8-4845-93BB-D35EEBD3CAAD}" dt="2024-04-20T15:43:23.142" v="29" actId="26606"/>
        <pc:sldMkLst>
          <pc:docMk/>
          <pc:sldMk cId="851643720" sldId="288"/>
        </pc:sldMkLst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3:23.142" v="29" actId="26606"/>
          <ac:spMkLst>
            <pc:docMk/>
            <pc:sldMk cId="851643720" sldId="288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3:23.142" v="29" actId="26606"/>
          <ac:picMkLst>
            <pc:docMk/>
            <pc:sldMk cId="851643720" sldId="288"/>
            <ac:picMk id="2" creationId="{D36D6244-3EF9-0E8D-A52F-6D1F4C6DC44F}"/>
          </ac:picMkLst>
        </pc:picChg>
      </pc:sldChg>
      <pc:sldChg chg="addSp modSp add mod setBg">
        <pc:chgData name="lacharme Emmanuel" userId="405ee7ec211e763a" providerId="LiveId" clId="{9E8AF829-69E8-4845-93BB-D35EEBD3CAAD}" dt="2024-04-20T15:43:36.735" v="31" actId="26606"/>
        <pc:sldMkLst>
          <pc:docMk/>
          <pc:sldMk cId="739446186" sldId="289"/>
        </pc:sldMkLst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3:36.735" v="31" actId="26606"/>
          <ac:spMkLst>
            <pc:docMk/>
            <pc:sldMk cId="739446186" sldId="289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3:36.735" v="31" actId="26606"/>
          <ac:picMkLst>
            <pc:docMk/>
            <pc:sldMk cId="739446186" sldId="289"/>
            <ac:picMk id="2" creationId="{01616B19-EEE2-A908-DEB1-A1CAD3873502}"/>
          </ac:picMkLst>
        </pc:picChg>
      </pc:sldChg>
      <pc:sldChg chg="addSp modSp add mod setBg">
        <pc:chgData name="lacharme Emmanuel" userId="405ee7ec211e763a" providerId="LiveId" clId="{9E8AF829-69E8-4845-93BB-D35EEBD3CAAD}" dt="2024-04-20T15:44:05.535" v="33" actId="26606"/>
        <pc:sldMkLst>
          <pc:docMk/>
          <pc:sldMk cId="580826438" sldId="290"/>
        </pc:sldMkLst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4:05.535" v="33" actId="26606"/>
          <ac:spMkLst>
            <pc:docMk/>
            <pc:sldMk cId="580826438" sldId="290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4:05.535" v="33" actId="26606"/>
          <ac:picMkLst>
            <pc:docMk/>
            <pc:sldMk cId="580826438" sldId="290"/>
            <ac:picMk id="2" creationId="{3816479C-80C0-8296-70BE-E10EB7335B3A}"/>
          </ac:picMkLst>
        </pc:picChg>
      </pc:sldChg>
      <pc:sldChg chg="addSp modSp add mod setBg">
        <pc:chgData name="lacharme Emmanuel" userId="405ee7ec211e763a" providerId="LiveId" clId="{9E8AF829-69E8-4845-93BB-D35EEBD3CAAD}" dt="2024-04-20T15:44:19.240" v="35" actId="26606"/>
        <pc:sldMkLst>
          <pc:docMk/>
          <pc:sldMk cId="3602589192" sldId="291"/>
        </pc:sldMkLst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4:19.240" v="35" actId="26606"/>
          <ac:spMkLst>
            <pc:docMk/>
            <pc:sldMk cId="3602589192" sldId="291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4:19.240" v="35" actId="26606"/>
          <ac:picMkLst>
            <pc:docMk/>
            <pc:sldMk cId="3602589192" sldId="291"/>
            <ac:picMk id="2" creationId="{CCC433A1-F464-3A79-4053-8CDA1BF8878E}"/>
          </ac:picMkLst>
        </pc:picChg>
      </pc:sldChg>
      <pc:sldChg chg="addSp modSp add mod setBg">
        <pc:chgData name="lacharme Emmanuel" userId="405ee7ec211e763a" providerId="LiveId" clId="{9E8AF829-69E8-4845-93BB-D35EEBD3CAAD}" dt="2024-04-20T15:44:34.328" v="37" actId="26606"/>
        <pc:sldMkLst>
          <pc:docMk/>
          <pc:sldMk cId="2768451213" sldId="292"/>
        </pc:sldMkLst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4:34.328" v="37" actId="26606"/>
          <ac:spMkLst>
            <pc:docMk/>
            <pc:sldMk cId="2768451213" sldId="292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4:34.328" v="37" actId="26606"/>
          <ac:picMkLst>
            <pc:docMk/>
            <pc:sldMk cId="2768451213" sldId="292"/>
            <ac:picMk id="2" creationId="{9B0B7DB3-7050-6505-F666-911F166E0357}"/>
          </ac:picMkLst>
        </pc:picChg>
      </pc:sldChg>
      <pc:sldChg chg="addSp modSp add mod setBg">
        <pc:chgData name="lacharme Emmanuel" userId="405ee7ec211e763a" providerId="LiveId" clId="{9E8AF829-69E8-4845-93BB-D35EEBD3CAAD}" dt="2024-04-20T15:44:49.207" v="39" actId="26606"/>
        <pc:sldMkLst>
          <pc:docMk/>
          <pc:sldMk cId="3650407446" sldId="293"/>
        </pc:sldMkLst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4:49.207" v="39" actId="26606"/>
          <ac:spMkLst>
            <pc:docMk/>
            <pc:sldMk cId="3650407446" sldId="293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4:49.207" v="39" actId="26606"/>
          <ac:picMkLst>
            <pc:docMk/>
            <pc:sldMk cId="3650407446" sldId="293"/>
            <ac:picMk id="2" creationId="{189BACA6-0C2C-1F92-5A5D-FB4E6D2EAA31}"/>
          </ac:picMkLst>
        </pc:picChg>
      </pc:sldChg>
      <pc:sldChg chg="addSp modSp add mod setBg">
        <pc:chgData name="lacharme Emmanuel" userId="405ee7ec211e763a" providerId="LiveId" clId="{9E8AF829-69E8-4845-93BB-D35EEBD3CAAD}" dt="2024-04-20T15:46:55.305" v="41" actId="26606"/>
        <pc:sldMkLst>
          <pc:docMk/>
          <pc:sldMk cId="2701786378" sldId="294"/>
        </pc:sldMkLst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31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33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35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37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39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41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6:55.305" v="41" actId="26606"/>
          <ac:spMkLst>
            <pc:docMk/>
            <pc:sldMk cId="2701786378" sldId="294"/>
            <ac:spMk id="1043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6:55.305" v="41" actId="26606"/>
          <ac:picMkLst>
            <pc:docMk/>
            <pc:sldMk cId="2701786378" sldId="294"/>
            <ac:picMk id="1026" creationId="{DDE38CC1-41C3-4746-A8AD-EE064A17CE88}"/>
          </ac:picMkLst>
        </pc:picChg>
      </pc:sldChg>
      <pc:sldChg chg="addSp delSp modSp new mod setBg">
        <pc:chgData name="lacharme Emmanuel" userId="405ee7ec211e763a" providerId="LiveId" clId="{9E8AF829-69E8-4845-93BB-D35EEBD3CAAD}" dt="2024-04-20T15:47:50.311" v="47" actId="26606"/>
        <pc:sldMkLst>
          <pc:docMk/>
          <pc:sldMk cId="348586426" sldId="295"/>
        </pc:sldMkLst>
        <pc:spChg chg="del">
          <ac:chgData name="lacharme Emmanuel" userId="405ee7ec211e763a" providerId="LiveId" clId="{9E8AF829-69E8-4845-93BB-D35EEBD3CAAD}" dt="2024-04-20T15:47:16.741" v="43" actId="478"/>
          <ac:spMkLst>
            <pc:docMk/>
            <pc:sldMk cId="348586426" sldId="295"/>
            <ac:spMk id="2" creationId="{EFC6267D-4C02-CE2E-B5EA-3561643BB422}"/>
          </ac:spMkLst>
        </pc:spChg>
        <pc:spChg chg="del">
          <ac:chgData name="lacharme Emmanuel" userId="405ee7ec211e763a" providerId="LiveId" clId="{9E8AF829-69E8-4845-93BB-D35EEBD3CAAD}" dt="2024-04-20T15:47:18.128" v="44" actId="478"/>
          <ac:spMkLst>
            <pc:docMk/>
            <pc:sldMk cId="348586426" sldId="295"/>
            <ac:spMk id="3" creationId="{C1549B76-31E2-A44C-2C62-6FC6D691A86E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9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11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13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15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17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19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7:50.311" v="47" actId="26606"/>
          <ac:spMkLst>
            <pc:docMk/>
            <pc:sldMk cId="348586426" sldId="295"/>
            <ac:spMk id="21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7:50.311" v="47" actId="26606"/>
          <ac:picMkLst>
            <pc:docMk/>
            <pc:sldMk cId="348586426" sldId="295"/>
            <ac:picMk id="4" creationId="{EE0BD03E-13BC-51DB-525B-C4C2801B83D4}"/>
          </ac:picMkLst>
        </pc:picChg>
      </pc:sldChg>
      <pc:sldChg chg="addSp modSp add mod setBg">
        <pc:chgData name="lacharme Emmanuel" userId="405ee7ec211e763a" providerId="LiveId" clId="{9E8AF829-69E8-4845-93BB-D35EEBD3CAAD}" dt="2024-04-20T15:48:23.727" v="49" actId="26606"/>
        <pc:sldMkLst>
          <pc:docMk/>
          <pc:sldMk cId="439761749" sldId="296"/>
        </pc:sldMkLst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7" creationId="{F3060C83-F051-4F0E-ABAD-AA0DFC48B218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9" creationId="{83C98ABE-055B-441F-B07E-44F97F083C39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11" creationId="{29FDB030-9B49-4CED-8CCD-4D99382388AC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13" creationId="{3783CA14-24A1-485C-8B30-D6A5D87987AD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15" creationId="{9A97C86A-04D6-40F7-AE84-31AB43E6A846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17" creationId="{FF9F2414-84E8-453E-B1F3-389FDE8192D9}"/>
          </ac:spMkLst>
        </pc:spChg>
        <pc:spChg chg="add">
          <ac:chgData name="lacharme Emmanuel" userId="405ee7ec211e763a" providerId="LiveId" clId="{9E8AF829-69E8-4845-93BB-D35EEBD3CAAD}" dt="2024-04-20T15:48:23.727" v="49" actId="26606"/>
          <ac:spMkLst>
            <pc:docMk/>
            <pc:sldMk cId="439761749" sldId="296"/>
            <ac:spMk id="19" creationId="{3ECA69A1-7536-43AC-85EF-C7106179F5ED}"/>
          </ac:spMkLst>
        </pc:spChg>
        <pc:picChg chg="add mod">
          <ac:chgData name="lacharme Emmanuel" userId="405ee7ec211e763a" providerId="LiveId" clId="{9E8AF829-69E8-4845-93BB-D35EEBD3CAAD}" dt="2024-04-20T15:48:23.727" v="49" actId="26606"/>
          <ac:picMkLst>
            <pc:docMk/>
            <pc:sldMk cId="439761749" sldId="296"/>
            <ac:picMk id="2" creationId="{74D0A7D0-BF05-5DB6-37BD-75895C2FB4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8BC92-96D3-1EE4-3E32-7D0FDED4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7E74F-59F4-D8B3-0C52-94D83378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053B4-0E79-5A5A-09C4-2AAA1A1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40407-AF7E-BBC2-BA43-420BD75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468F-6234-0BAF-017A-4EB893F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E85-AE66-DE0E-DAAD-EB94C58E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C772C-4F67-7294-FCC8-CB2858E0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99C35-B1A8-E4E9-418D-3D43F19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22AD7-1F28-C33D-E522-C982A46D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AF026-6348-E3F4-07AD-F918F98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EB6EA-1DA7-F818-CF5E-880F8E066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26A-5379-6D22-E0B1-03CED90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22E1F-9B90-B95D-0385-17270C5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B4C8-7C3B-8263-A38B-8A78685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7A58-D037-F267-0DDF-37AB197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4163-E847-70F4-BD17-07943B4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9A71F-7DB1-2267-C6FB-049DB9A3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0D024-C735-DBA1-6858-F5BF1D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9FAC0-6994-CDB2-511F-6CDB8C23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2FFD0-4FFA-B3F0-0E46-B42674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3CA3-3256-D4A0-5F74-584C731B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2B5DC-7811-CCE2-94B7-D8EEA42D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86F9-E084-7F88-222A-EF2D7C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D75DE-F868-433C-A09A-4613CD0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66C0-BDF5-F85E-7450-E32D4C88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CE19-B105-BE10-EEE9-9582E352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C035A-BC35-4946-70D1-95072FF6E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4A46E-64A6-85EC-BD3E-540083D5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61B964-1B0D-4F26-864A-6E58693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5F6D3-F227-61C4-D03A-E66DCD0B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FD013-10F3-CA3A-2F1B-768379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F4F9-5D3B-8FF4-2DF4-A20272EC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5DC33-16E1-01E3-A67D-8BBDFCED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ABAB-A417-6843-53DA-459F7026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71CD9-1A03-F3C0-FA54-5A6BE595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DE2800-7492-00EF-D8BC-9211044E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02CA81-8396-24D0-7D69-FC8F67B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8D332A-ED07-1F8A-A885-08ABA14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BE3D6-C369-A5D4-8AD3-E54B670F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878D-52DB-C74D-C835-DCDFD76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D50C3-7EF0-3534-E94D-9C1A2C4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17B8E-12A4-AA01-8631-53BD65A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CADBC-961E-DB6B-D11A-4D337342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A3224-53C9-016D-EDF4-A04BE7D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21F01-F720-6803-B932-F721EC8B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865E-046E-3673-FE2B-9C637E2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6B63-D1FE-8BAE-6C7B-FF47CE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D4356-A022-46D3-D571-2A1E72B7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F9827-6271-DAF0-5431-4A03750C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30AF4-88CA-97B6-A3CB-1502648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14ECE-A940-214B-7447-20062B5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29221-89F2-D94E-BCF5-83AEDD5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8E60-79E6-FC52-EC86-7EEFC4D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DEFAA8-5D0D-85C7-8200-640AFC25D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83CD6-F525-0F56-1F58-746711B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D1555-B15C-8793-1005-79CC333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80E42-26F0-3139-4716-27CB27F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6B054-FE23-D1B2-542C-2E04DD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BC76-8FED-EE04-6D05-EC72502B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C54A3-C122-C3DB-1120-92705F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D662E-A373-2691-5F6C-726CC1FE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6294-7A07-4E33-B86F-3925955CE425}" type="datetimeFigureOut">
              <a:rPr lang="fr-FR" smtClean="0"/>
              <a:t>20/04/2024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69F4-AD0C-84B7-9DF4-E1FA6DF9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1BDDF-87EF-28B2-FF74-BB343865A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2943E-4F49-4B13-4F00-AC337F96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Strategizing Clinical Trials For Market Access Leveraging AI For Success</a:t>
            </a:r>
            <a:br>
              <a:rPr lang="fr-FR" dirty="0"/>
            </a:br>
            <a:br>
              <a:rPr lang="fr-FR" dirty="0"/>
            </a:br>
            <a:endParaRPr lang="fr-FR" sz="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CC2BC-2158-739F-CC85-C8A46E4A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FR" i="1" dirty="0" err="1"/>
              <a:t>Powered</a:t>
            </a:r>
            <a:r>
              <a:rPr lang="fr-FR" i="1" dirty="0"/>
              <a:t> by GPT4 </a:t>
            </a:r>
            <a:r>
              <a:rPr lang="fr-FR" i="1" dirty="0" err="1"/>
              <a:t>Technology</a:t>
            </a:r>
            <a:endParaRPr lang="fr-FR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9853-8EF9-2286-A1B0-5BD1DD8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7" y="8320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Global Considerations and Market-Specific Strategies in AI-Driven Healthcare">
            <a:extLst>
              <a:ext uri="{FF2B5EF4-FFF2-40B4-BE49-F238E27FC236}">
                <a16:creationId xmlns:a16="http://schemas.microsoft.com/office/drawing/2014/main" id="{189BACA6-0C2C-1F92-5A5D-FB4E6D2EA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93350"/>
            <a:ext cx="10905066" cy="387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vidence Generation and Value Communication in the Age of AI">
            <a:extLst>
              <a:ext uri="{FF2B5EF4-FFF2-40B4-BE49-F238E27FC236}">
                <a16:creationId xmlns:a16="http://schemas.microsoft.com/office/drawing/2014/main" id="{DDE38CC1-41C3-4746-A8AD-EE064A17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835" y="643467"/>
            <a:ext cx="994832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The Future of AI in Healthcare: Trends, Challenges, and Opportunities">
            <a:extLst>
              <a:ext uri="{FF2B5EF4-FFF2-40B4-BE49-F238E27FC236}">
                <a16:creationId xmlns:a16="http://schemas.microsoft.com/office/drawing/2014/main" id="{EE0BD03E-13BC-51DB-525B-C4C2801B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43516"/>
            <a:ext cx="10905066" cy="47709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mbracing the AI Revolution in Healthcare">
            <a:extLst>
              <a:ext uri="{FF2B5EF4-FFF2-40B4-BE49-F238E27FC236}">
                <a16:creationId xmlns:a16="http://schemas.microsoft.com/office/drawing/2014/main" id="{74D0A7D0-BF05-5DB6-37BD-75895C2F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606" y="643467"/>
            <a:ext cx="10316788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6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Strategizing Clinical Trials for Market Access: Leveraging AI for Success">
            <a:extLst>
              <a:ext uri="{FF2B5EF4-FFF2-40B4-BE49-F238E27FC236}">
                <a16:creationId xmlns:a16="http://schemas.microsoft.com/office/drawing/2014/main" id="{B17DF536-02C4-642C-2627-2C58F54F7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643467"/>
            <a:ext cx="1067604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2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arket Access in Healthcare: Challenges, Opportunities, and AI's Role">
            <a:extLst>
              <a:ext uri="{FF2B5EF4-FFF2-40B4-BE49-F238E27FC236}">
                <a16:creationId xmlns:a16="http://schemas.microsoft.com/office/drawing/2014/main" id="{12CC1155-3390-2F9B-BF16-1FC95034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643467"/>
            <a:ext cx="1067603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2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Foundation of Clinical Trial Design and AI's Impact">
            <a:extLst>
              <a:ext uri="{FF2B5EF4-FFF2-40B4-BE49-F238E27FC236}">
                <a16:creationId xmlns:a16="http://schemas.microsoft.com/office/drawing/2014/main" id="{93C91027-5F8B-8C8B-6C6A-CB7D61F70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98152"/>
            <a:ext cx="10905066" cy="526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nhancing Patient Selection and Recruitment in Clinical Trials">
            <a:extLst>
              <a:ext uri="{FF2B5EF4-FFF2-40B4-BE49-F238E27FC236}">
                <a16:creationId xmlns:a16="http://schemas.microsoft.com/office/drawing/2014/main" id="{D36D6244-3EF9-0E8D-A52F-6D1F4C6D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440" y="643467"/>
            <a:ext cx="973112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Data Management and Analysis">
            <a:extLst>
              <a:ext uri="{FF2B5EF4-FFF2-40B4-BE49-F238E27FC236}">
                <a16:creationId xmlns:a16="http://schemas.microsoft.com/office/drawing/2014/main" id="{01616B19-EEE2-A908-DEB1-A1CAD3873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43516"/>
            <a:ext cx="10905066" cy="477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4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Integrating HEOR in Clinical Trial Design">
            <a:extLst>
              <a:ext uri="{FF2B5EF4-FFF2-40B4-BE49-F238E27FC236}">
                <a16:creationId xmlns:a16="http://schemas.microsoft.com/office/drawing/2014/main" id="{3816479C-80C0-8296-70BE-E10EB733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8" y="643467"/>
            <a:ext cx="1071358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Comparative Effectiveness Research and the Role of AI">
            <a:extLst>
              <a:ext uri="{FF2B5EF4-FFF2-40B4-BE49-F238E27FC236}">
                <a16:creationId xmlns:a16="http://schemas.microsoft.com/office/drawing/2014/main" id="{CCC433A1-F464-3A79-4053-8CDA1BF8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28" y="643467"/>
            <a:ext cx="1076534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Regulatory and Payer Engagement in the Era of AI">
            <a:extLst>
              <a:ext uri="{FF2B5EF4-FFF2-40B4-BE49-F238E27FC236}">
                <a16:creationId xmlns:a16="http://schemas.microsoft.com/office/drawing/2014/main" id="{9B0B7DB3-7050-6505-F666-911F166E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97931"/>
            <a:ext cx="10905066" cy="40621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1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Thème Office</vt:lpstr>
      <vt:lpstr>  Strategizing Clinical Trials For Market Access Leveraging AI For Success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Life Sciences: The Pivotal Role of ChatGPT in Healthcare Innovation</dc:title>
  <dc:creator>lacharme Emmanuel</dc:creator>
  <cp:lastModifiedBy>lacharme Emmanuel</cp:lastModifiedBy>
  <cp:revision>6</cp:revision>
  <dcterms:created xsi:type="dcterms:W3CDTF">2023-12-23T23:42:28Z</dcterms:created>
  <dcterms:modified xsi:type="dcterms:W3CDTF">2024-04-20T15:48:33Z</dcterms:modified>
</cp:coreProperties>
</file>