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9827E3-EDBB-4865-9536-1EC7E4B82CA5}" v="25" dt="2024-01-29T17:19:42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charme Emmanuel" userId="405ee7ec211e763a" providerId="LiveId" clId="{E09827E3-EDBB-4865-9536-1EC7E4B82CA5}"/>
    <pc:docChg chg="undo custSel addSld delSld modSld">
      <pc:chgData name="lacharme Emmanuel" userId="405ee7ec211e763a" providerId="LiveId" clId="{E09827E3-EDBB-4865-9536-1EC7E4B82CA5}" dt="2024-01-29T17:19:42.741" v="243" actId="27636"/>
      <pc:docMkLst>
        <pc:docMk/>
      </pc:docMkLst>
      <pc:sldChg chg="modSp mod modAnim">
        <pc:chgData name="lacharme Emmanuel" userId="405ee7ec211e763a" providerId="LiveId" clId="{E09827E3-EDBB-4865-9536-1EC7E4B82CA5}" dt="2024-01-29T17:19:42.741" v="243" actId="27636"/>
        <pc:sldMkLst>
          <pc:docMk/>
          <pc:sldMk cId="1469299330" sldId="256"/>
        </pc:sldMkLst>
        <pc:spChg chg="mod">
          <ac:chgData name="lacharme Emmanuel" userId="405ee7ec211e763a" providerId="LiveId" clId="{E09827E3-EDBB-4865-9536-1EC7E4B82CA5}" dt="2024-01-29T17:19:42.741" v="243" actId="27636"/>
          <ac:spMkLst>
            <pc:docMk/>
            <pc:sldMk cId="1469299330" sldId="256"/>
            <ac:spMk id="2" creationId="{85E2943E-4F49-4B13-4F00-AC337F962286}"/>
          </ac:spMkLst>
        </pc:spChg>
      </pc:sldChg>
      <pc:sldChg chg="addSp delSp modSp mod">
        <pc:chgData name="lacharme Emmanuel" userId="405ee7ec211e763a" providerId="LiveId" clId="{E09827E3-EDBB-4865-9536-1EC7E4B82CA5}" dt="2024-01-26T16:27:47.014" v="22" actId="14100"/>
        <pc:sldMkLst>
          <pc:docMk/>
          <pc:sldMk cId="3645885544" sldId="257"/>
        </pc:sldMkLst>
        <pc:spChg chg="mod">
          <ac:chgData name="lacharme Emmanuel" userId="405ee7ec211e763a" providerId="LiveId" clId="{E09827E3-EDBB-4865-9536-1EC7E4B82CA5}" dt="2024-01-26T16:26:21.942" v="2" actId="27636"/>
          <ac:spMkLst>
            <pc:docMk/>
            <pc:sldMk cId="3645885544" sldId="257"/>
            <ac:spMk id="2" creationId="{F625F809-4DAA-C590-EC10-5F703B08B8D9}"/>
          </ac:spMkLst>
        </pc:spChg>
        <pc:spChg chg="add del mod">
          <ac:chgData name="lacharme Emmanuel" userId="405ee7ec211e763a" providerId="LiveId" clId="{E09827E3-EDBB-4865-9536-1EC7E4B82CA5}" dt="2024-01-26T16:26:55.512" v="11" actId="478"/>
          <ac:spMkLst>
            <pc:docMk/>
            <pc:sldMk cId="3645885544" sldId="257"/>
            <ac:spMk id="5" creationId="{F3A88AE1-EB50-E09A-2F6D-F3A869B7CED6}"/>
          </ac:spMkLst>
        </pc:spChg>
        <pc:picChg chg="add mod">
          <ac:chgData name="lacharme Emmanuel" userId="405ee7ec211e763a" providerId="LiveId" clId="{E09827E3-EDBB-4865-9536-1EC7E4B82CA5}" dt="2024-01-26T16:27:47.014" v="22" actId="14100"/>
          <ac:picMkLst>
            <pc:docMk/>
            <pc:sldMk cId="3645885544" sldId="257"/>
            <ac:picMk id="3" creationId="{00483C23-EBDA-A998-EFAD-D1C713E41F81}"/>
          </ac:picMkLst>
        </pc:picChg>
        <pc:picChg chg="add mod">
          <ac:chgData name="lacharme Emmanuel" userId="405ee7ec211e763a" providerId="LiveId" clId="{E09827E3-EDBB-4865-9536-1EC7E4B82CA5}" dt="2024-01-26T16:27:26.022" v="16" actId="14100"/>
          <ac:picMkLst>
            <pc:docMk/>
            <pc:sldMk cId="3645885544" sldId="257"/>
            <ac:picMk id="6" creationId="{FA7714E5-886B-B6EC-E845-7AB0349C380C}"/>
          </ac:picMkLst>
        </pc:picChg>
        <pc:picChg chg="del">
          <ac:chgData name="lacharme Emmanuel" userId="405ee7ec211e763a" providerId="LiveId" clId="{E09827E3-EDBB-4865-9536-1EC7E4B82CA5}" dt="2024-01-26T16:26:52.737" v="10" actId="478"/>
          <ac:picMkLst>
            <pc:docMk/>
            <pc:sldMk cId="3645885544" sldId="257"/>
            <ac:picMk id="9" creationId="{EC15C2FA-93E1-235B-5503-A26207AA0DA5}"/>
          </ac:picMkLst>
        </pc:picChg>
        <pc:picChg chg="del">
          <ac:chgData name="lacharme Emmanuel" userId="405ee7ec211e763a" providerId="LiveId" clId="{E09827E3-EDBB-4865-9536-1EC7E4B82CA5}" dt="2024-01-26T16:26:35.431" v="3" actId="478"/>
          <ac:picMkLst>
            <pc:docMk/>
            <pc:sldMk cId="3645885544" sldId="257"/>
            <ac:picMk id="10" creationId="{2AE3A0D6-97E4-9117-1AA8-0CCDE6D4864C}"/>
          </ac:picMkLst>
        </pc:picChg>
      </pc:sldChg>
      <pc:sldChg chg="addSp delSp modSp mod">
        <pc:chgData name="lacharme Emmanuel" userId="405ee7ec211e763a" providerId="LiveId" clId="{E09827E3-EDBB-4865-9536-1EC7E4B82CA5}" dt="2024-01-29T17:18:21.473" v="234" actId="1076"/>
        <pc:sldMkLst>
          <pc:docMk/>
          <pc:sldMk cId="3192964932" sldId="258"/>
        </pc:sldMkLst>
        <pc:spChg chg="mod">
          <ac:chgData name="lacharme Emmanuel" userId="405ee7ec211e763a" providerId="LiveId" clId="{E09827E3-EDBB-4865-9536-1EC7E4B82CA5}" dt="2024-01-26T16:28:58.350" v="24" actId="108"/>
          <ac:spMkLst>
            <pc:docMk/>
            <pc:sldMk cId="3192964932" sldId="258"/>
            <ac:spMk id="2" creationId="{310F2691-A798-428D-E9B1-5DDBB160A34C}"/>
          </ac:spMkLst>
        </pc:spChg>
        <pc:spChg chg="add mod">
          <ac:chgData name="lacharme Emmanuel" userId="405ee7ec211e763a" providerId="LiveId" clId="{E09827E3-EDBB-4865-9536-1EC7E4B82CA5}" dt="2024-01-29T17:18:21.473" v="234" actId="1076"/>
          <ac:spMkLst>
            <pc:docMk/>
            <pc:sldMk cId="3192964932" sldId="258"/>
            <ac:spMk id="5" creationId="{5C9FBE61-B594-A551-0C9B-7A75816DE0D5}"/>
          </ac:spMkLst>
        </pc:spChg>
        <pc:spChg chg="add del mod">
          <ac:chgData name="lacharme Emmanuel" userId="405ee7ec211e763a" providerId="LiveId" clId="{E09827E3-EDBB-4865-9536-1EC7E4B82CA5}" dt="2024-01-26T16:29:23.321" v="34" actId="478"/>
          <ac:spMkLst>
            <pc:docMk/>
            <pc:sldMk cId="3192964932" sldId="258"/>
            <ac:spMk id="7" creationId="{77CE7203-1643-B74F-6888-9DF38F4C3C7F}"/>
          </ac:spMkLst>
        </pc:spChg>
        <pc:picChg chg="add mod">
          <ac:chgData name="lacharme Emmanuel" userId="405ee7ec211e763a" providerId="LiveId" clId="{E09827E3-EDBB-4865-9536-1EC7E4B82CA5}" dt="2024-01-26T16:36:40.558" v="59" actId="14100"/>
          <ac:picMkLst>
            <pc:docMk/>
            <pc:sldMk cId="3192964932" sldId="258"/>
            <ac:picMk id="3" creationId="{DEBBABC2-A7C4-D29B-6326-E420FCD7E62A}"/>
          </ac:picMkLst>
        </pc:picChg>
        <pc:picChg chg="del">
          <ac:chgData name="lacharme Emmanuel" userId="405ee7ec211e763a" providerId="LiveId" clId="{E09827E3-EDBB-4865-9536-1EC7E4B82CA5}" dt="2024-01-26T16:29:19.965" v="33" actId="478"/>
          <ac:picMkLst>
            <pc:docMk/>
            <pc:sldMk cId="3192964932" sldId="258"/>
            <ac:picMk id="4" creationId="{66F444FC-D6FF-72C2-EB8A-F36F35CA72A6}"/>
          </ac:picMkLst>
        </pc:picChg>
        <pc:picChg chg="del mod">
          <ac:chgData name="lacharme Emmanuel" userId="405ee7ec211e763a" providerId="LiveId" clId="{E09827E3-EDBB-4865-9536-1EC7E4B82CA5}" dt="2024-01-26T16:29:05.866" v="25" actId="478"/>
          <ac:picMkLst>
            <pc:docMk/>
            <pc:sldMk cId="3192964932" sldId="258"/>
            <ac:picMk id="5" creationId="{E910133C-FF62-AD9C-3DF1-F4771384EAC7}"/>
          </ac:picMkLst>
        </pc:picChg>
        <pc:picChg chg="add mod">
          <ac:chgData name="lacharme Emmanuel" userId="405ee7ec211e763a" providerId="LiveId" clId="{E09827E3-EDBB-4865-9536-1EC7E4B82CA5}" dt="2024-01-26T16:29:54.693" v="40" actId="14100"/>
          <ac:picMkLst>
            <pc:docMk/>
            <pc:sldMk cId="3192964932" sldId="258"/>
            <ac:picMk id="8" creationId="{390CB7FE-75C7-8649-57FC-ACDB43461BF5}"/>
          </ac:picMkLst>
        </pc:picChg>
      </pc:sldChg>
      <pc:sldChg chg="addSp delSp modSp mod">
        <pc:chgData name="lacharme Emmanuel" userId="405ee7ec211e763a" providerId="LiveId" clId="{E09827E3-EDBB-4865-9536-1EC7E4B82CA5}" dt="2024-01-26T16:36:30.990" v="58" actId="14100"/>
        <pc:sldMkLst>
          <pc:docMk/>
          <pc:sldMk cId="2550873785" sldId="259"/>
        </pc:sldMkLst>
        <pc:spChg chg="mod">
          <ac:chgData name="lacharme Emmanuel" userId="405ee7ec211e763a" providerId="LiveId" clId="{E09827E3-EDBB-4865-9536-1EC7E4B82CA5}" dt="2024-01-26T16:33:08.918" v="42" actId="108"/>
          <ac:spMkLst>
            <pc:docMk/>
            <pc:sldMk cId="2550873785" sldId="259"/>
            <ac:spMk id="2" creationId="{7717DB5E-E885-101F-E007-07FEF9ABBD79}"/>
          </ac:spMkLst>
        </pc:spChg>
        <pc:spChg chg="add del mod">
          <ac:chgData name="lacharme Emmanuel" userId="405ee7ec211e763a" providerId="LiveId" clId="{E09827E3-EDBB-4865-9536-1EC7E4B82CA5}" dt="2024-01-26T16:35:40.102" v="44" actId="478"/>
          <ac:spMkLst>
            <pc:docMk/>
            <pc:sldMk cId="2550873785" sldId="259"/>
            <ac:spMk id="6" creationId="{842A46BD-D31C-3207-9742-91F748ABB3FC}"/>
          </ac:spMkLst>
        </pc:spChg>
        <pc:picChg chg="del">
          <ac:chgData name="lacharme Emmanuel" userId="405ee7ec211e763a" providerId="LiveId" clId="{E09827E3-EDBB-4865-9536-1EC7E4B82CA5}" dt="2024-01-26T16:35:37.662" v="43" actId="478"/>
          <ac:picMkLst>
            <pc:docMk/>
            <pc:sldMk cId="2550873785" sldId="259"/>
            <ac:picMk id="4" creationId="{769E2C98-DFF6-647A-4ECC-DA677002A121}"/>
          </ac:picMkLst>
        </pc:picChg>
        <pc:picChg chg="del">
          <ac:chgData name="lacharme Emmanuel" userId="405ee7ec211e763a" providerId="LiveId" clId="{E09827E3-EDBB-4865-9536-1EC7E4B82CA5}" dt="2024-01-26T16:36:04.856" v="50" actId="478"/>
          <ac:picMkLst>
            <pc:docMk/>
            <pc:sldMk cId="2550873785" sldId="259"/>
            <ac:picMk id="5" creationId="{8DD3D144-A8DF-65D7-CA5C-5CBDCE9CB1F6}"/>
          </ac:picMkLst>
        </pc:picChg>
        <pc:picChg chg="add mod">
          <ac:chgData name="lacharme Emmanuel" userId="405ee7ec211e763a" providerId="LiveId" clId="{E09827E3-EDBB-4865-9536-1EC7E4B82CA5}" dt="2024-01-26T16:35:52.278" v="49" actId="14100"/>
          <ac:picMkLst>
            <pc:docMk/>
            <pc:sldMk cId="2550873785" sldId="259"/>
            <ac:picMk id="7" creationId="{6FF5C11D-6684-F559-1D57-2D0EC40DAFF4}"/>
          </ac:picMkLst>
        </pc:picChg>
        <pc:picChg chg="add mod">
          <ac:chgData name="lacharme Emmanuel" userId="405ee7ec211e763a" providerId="LiveId" clId="{E09827E3-EDBB-4865-9536-1EC7E4B82CA5}" dt="2024-01-26T16:36:30.990" v="58" actId="14100"/>
          <ac:picMkLst>
            <pc:docMk/>
            <pc:sldMk cId="2550873785" sldId="259"/>
            <ac:picMk id="8" creationId="{F67CF476-BC50-8CB8-139E-743BB6B87287}"/>
          </ac:picMkLst>
        </pc:picChg>
      </pc:sldChg>
      <pc:sldChg chg="addSp delSp modSp mod">
        <pc:chgData name="lacharme Emmanuel" userId="405ee7ec211e763a" providerId="LiveId" clId="{E09827E3-EDBB-4865-9536-1EC7E4B82CA5}" dt="2024-01-26T16:43:17.726" v="85" actId="14100"/>
        <pc:sldMkLst>
          <pc:docMk/>
          <pc:sldMk cId="95870611" sldId="260"/>
        </pc:sldMkLst>
        <pc:spChg chg="mod">
          <ac:chgData name="lacharme Emmanuel" userId="405ee7ec211e763a" providerId="LiveId" clId="{E09827E3-EDBB-4865-9536-1EC7E4B82CA5}" dt="2024-01-26T16:37:09.558" v="61" actId="108"/>
          <ac:spMkLst>
            <pc:docMk/>
            <pc:sldMk cId="95870611" sldId="260"/>
            <ac:spMk id="2" creationId="{E8C04319-40A4-2E80-6E65-09C6B58F1693}"/>
          </ac:spMkLst>
        </pc:spChg>
        <pc:spChg chg="add del mod">
          <ac:chgData name="lacharme Emmanuel" userId="405ee7ec211e763a" providerId="LiveId" clId="{E09827E3-EDBB-4865-9536-1EC7E4B82CA5}" dt="2024-01-26T16:38:03.176" v="74" actId="478"/>
          <ac:spMkLst>
            <pc:docMk/>
            <pc:sldMk cId="95870611" sldId="260"/>
            <ac:spMk id="7" creationId="{7470FE93-F17C-424D-7039-86B8B94774F4}"/>
          </ac:spMkLst>
        </pc:spChg>
        <pc:picChg chg="add mod">
          <ac:chgData name="lacharme Emmanuel" userId="405ee7ec211e763a" providerId="LiveId" clId="{E09827E3-EDBB-4865-9536-1EC7E4B82CA5}" dt="2024-01-26T16:43:13.582" v="84" actId="14100"/>
          <ac:picMkLst>
            <pc:docMk/>
            <pc:sldMk cId="95870611" sldId="260"/>
            <ac:picMk id="3" creationId="{7710E940-E91F-5755-C9FF-5A3FFDB6790F}"/>
          </ac:picMkLst>
        </pc:picChg>
        <pc:picChg chg="del">
          <ac:chgData name="lacharme Emmanuel" userId="405ee7ec211e763a" providerId="LiveId" clId="{E09827E3-EDBB-4865-9536-1EC7E4B82CA5}" dt="2024-01-26T16:38:01.711" v="73" actId="478"/>
          <ac:picMkLst>
            <pc:docMk/>
            <pc:sldMk cId="95870611" sldId="260"/>
            <ac:picMk id="4" creationId="{4F876AA8-1789-8EAC-1DA0-817CC54C5D00}"/>
          </ac:picMkLst>
        </pc:picChg>
        <pc:picChg chg="del">
          <ac:chgData name="lacharme Emmanuel" userId="405ee7ec211e763a" providerId="LiveId" clId="{E09827E3-EDBB-4865-9536-1EC7E4B82CA5}" dt="2024-01-26T16:37:40.010" v="64" actId="478"/>
          <ac:picMkLst>
            <pc:docMk/>
            <pc:sldMk cId="95870611" sldId="260"/>
            <ac:picMk id="5" creationId="{823546ED-FF21-5B84-1B23-166363C82C75}"/>
          </ac:picMkLst>
        </pc:picChg>
        <pc:picChg chg="add mod">
          <ac:chgData name="lacharme Emmanuel" userId="405ee7ec211e763a" providerId="LiveId" clId="{E09827E3-EDBB-4865-9536-1EC7E4B82CA5}" dt="2024-01-26T16:43:17.726" v="85" actId="14100"/>
          <ac:picMkLst>
            <pc:docMk/>
            <pc:sldMk cId="95870611" sldId="260"/>
            <ac:picMk id="8" creationId="{21BA1ECD-1FB7-9C16-82ED-17777DB4ACBC}"/>
          </ac:picMkLst>
        </pc:picChg>
      </pc:sldChg>
      <pc:sldChg chg="addSp delSp modSp mod">
        <pc:chgData name="lacharme Emmanuel" userId="405ee7ec211e763a" providerId="LiveId" clId="{E09827E3-EDBB-4865-9536-1EC7E4B82CA5}" dt="2024-01-26T16:47:49.390" v="102" actId="14100"/>
        <pc:sldMkLst>
          <pc:docMk/>
          <pc:sldMk cId="3366210361" sldId="261"/>
        </pc:sldMkLst>
        <pc:spChg chg="mod">
          <ac:chgData name="lacharme Emmanuel" userId="405ee7ec211e763a" providerId="LiveId" clId="{E09827E3-EDBB-4865-9536-1EC7E4B82CA5}" dt="2024-01-26T16:44:06.719" v="87" actId="108"/>
          <ac:spMkLst>
            <pc:docMk/>
            <pc:sldMk cId="3366210361" sldId="261"/>
            <ac:spMk id="2" creationId="{4CE2A0ED-787A-2FFC-AF14-A4D4795CA7EF}"/>
          </ac:spMkLst>
        </pc:spChg>
        <pc:spChg chg="add del mod">
          <ac:chgData name="lacharme Emmanuel" userId="405ee7ec211e763a" providerId="LiveId" clId="{E09827E3-EDBB-4865-9536-1EC7E4B82CA5}" dt="2024-01-26T16:44:29.352" v="97" actId="478"/>
          <ac:spMkLst>
            <pc:docMk/>
            <pc:sldMk cId="3366210361" sldId="261"/>
            <ac:spMk id="7" creationId="{1BC2A83B-CE83-3D38-C8AB-12A34CD49AE7}"/>
          </ac:spMkLst>
        </pc:spChg>
        <pc:picChg chg="add mod">
          <ac:chgData name="lacharme Emmanuel" userId="405ee7ec211e763a" providerId="LiveId" clId="{E09827E3-EDBB-4865-9536-1EC7E4B82CA5}" dt="2024-01-26T16:44:25.130" v="95" actId="14100"/>
          <ac:picMkLst>
            <pc:docMk/>
            <pc:sldMk cId="3366210361" sldId="261"/>
            <ac:picMk id="3" creationId="{87C32680-5815-F72C-1A1B-85AC9462E930}"/>
          </ac:picMkLst>
        </pc:picChg>
        <pc:picChg chg="del">
          <ac:chgData name="lacharme Emmanuel" userId="405ee7ec211e763a" providerId="LiveId" clId="{E09827E3-EDBB-4865-9536-1EC7E4B82CA5}" dt="2024-01-26T16:44:27.149" v="96" actId="478"/>
          <ac:picMkLst>
            <pc:docMk/>
            <pc:sldMk cId="3366210361" sldId="261"/>
            <ac:picMk id="4" creationId="{BA53C542-60FA-B772-AE22-5D67101C1093}"/>
          </ac:picMkLst>
        </pc:picChg>
        <pc:picChg chg="del">
          <ac:chgData name="lacharme Emmanuel" userId="405ee7ec211e763a" providerId="LiveId" clId="{E09827E3-EDBB-4865-9536-1EC7E4B82CA5}" dt="2024-01-26T16:44:08.631" v="88" actId="478"/>
          <ac:picMkLst>
            <pc:docMk/>
            <pc:sldMk cId="3366210361" sldId="261"/>
            <ac:picMk id="5" creationId="{518D6E5B-A73D-6EBF-5381-70EA52D922F4}"/>
          </ac:picMkLst>
        </pc:picChg>
        <pc:picChg chg="add mod">
          <ac:chgData name="lacharme Emmanuel" userId="405ee7ec211e763a" providerId="LiveId" clId="{E09827E3-EDBB-4865-9536-1EC7E4B82CA5}" dt="2024-01-26T16:47:49.390" v="102" actId="14100"/>
          <ac:picMkLst>
            <pc:docMk/>
            <pc:sldMk cId="3366210361" sldId="261"/>
            <ac:picMk id="8" creationId="{4EE65DD7-9BD4-454B-FA93-82A307A011B1}"/>
          </ac:picMkLst>
        </pc:picChg>
      </pc:sldChg>
      <pc:sldChg chg="addSp delSp modSp mod">
        <pc:chgData name="lacharme Emmanuel" userId="405ee7ec211e763a" providerId="LiveId" clId="{E09827E3-EDBB-4865-9536-1EC7E4B82CA5}" dt="2024-01-26T16:51:34.341" v="121" actId="14100"/>
        <pc:sldMkLst>
          <pc:docMk/>
          <pc:sldMk cId="1206419873" sldId="262"/>
        </pc:sldMkLst>
        <pc:spChg chg="mod">
          <ac:chgData name="lacharme Emmanuel" userId="405ee7ec211e763a" providerId="LiveId" clId="{E09827E3-EDBB-4865-9536-1EC7E4B82CA5}" dt="2024-01-26T16:48:34.609" v="104" actId="108"/>
          <ac:spMkLst>
            <pc:docMk/>
            <pc:sldMk cId="1206419873" sldId="262"/>
            <ac:spMk id="2" creationId="{2958AF81-B3FA-A4A6-88DA-D7A06517E664}"/>
          </ac:spMkLst>
        </pc:spChg>
        <pc:spChg chg="add del mod">
          <ac:chgData name="lacharme Emmanuel" userId="405ee7ec211e763a" providerId="LiveId" clId="{E09827E3-EDBB-4865-9536-1EC7E4B82CA5}" dt="2024-01-26T16:49:14.507" v="114" actId="478"/>
          <ac:spMkLst>
            <pc:docMk/>
            <pc:sldMk cId="1206419873" sldId="262"/>
            <ac:spMk id="7" creationId="{2F9048E7-31DB-4E2A-B605-6A5D5FB787E2}"/>
          </ac:spMkLst>
        </pc:spChg>
        <pc:picChg chg="add mod">
          <ac:chgData name="lacharme Emmanuel" userId="405ee7ec211e763a" providerId="LiveId" clId="{E09827E3-EDBB-4865-9536-1EC7E4B82CA5}" dt="2024-01-26T16:51:34.341" v="121" actId="14100"/>
          <ac:picMkLst>
            <pc:docMk/>
            <pc:sldMk cId="1206419873" sldId="262"/>
            <ac:picMk id="3" creationId="{DAA9DCB6-7EA6-16FC-A083-1682E219330D}"/>
          </ac:picMkLst>
        </pc:picChg>
        <pc:picChg chg="del">
          <ac:chgData name="lacharme Emmanuel" userId="405ee7ec211e763a" providerId="LiveId" clId="{E09827E3-EDBB-4865-9536-1EC7E4B82CA5}" dt="2024-01-26T16:49:11.854" v="113" actId="478"/>
          <ac:picMkLst>
            <pc:docMk/>
            <pc:sldMk cId="1206419873" sldId="262"/>
            <ac:picMk id="4" creationId="{5CB71970-32AA-5E7D-6BB8-08B28724D007}"/>
          </ac:picMkLst>
        </pc:picChg>
        <pc:picChg chg="del">
          <ac:chgData name="lacharme Emmanuel" userId="405ee7ec211e763a" providerId="LiveId" clId="{E09827E3-EDBB-4865-9536-1EC7E4B82CA5}" dt="2024-01-26T16:48:57.609" v="105" actId="478"/>
          <ac:picMkLst>
            <pc:docMk/>
            <pc:sldMk cId="1206419873" sldId="262"/>
            <ac:picMk id="5" creationId="{7A668E1F-D554-694E-6A73-B8125B6A6011}"/>
          </ac:picMkLst>
        </pc:picChg>
        <pc:picChg chg="add mod">
          <ac:chgData name="lacharme Emmanuel" userId="405ee7ec211e763a" providerId="LiveId" clId="{E09827E3-EDBB-4865-9536-1EC7E4B82CA5}" dt="2024-01-26T16:51:30.254" v="120" actId="14100"/>
          <ac:picMkLst>
            <pc:docMk/>
            <pc:sldMk cId="1206419873" sldId="262"/>
            <ac:picMk id="8" creationId="{601BC028-46A0-E24B-74B5-1233F6D14A26}"/>
          </ac:picMkLst>
        </pc:picChg>
      </pc:sldChg>
      <pc:sldChg chg="addSp delSp modSp mod">
        <pc:chgData name="lacharme Emmanuel" userId="405ee7ec211e763a" providerId="LiveId" clId="{E09827E3-EDBB-4865-9536-1EC7E4B82CA5}" dt="2024-01-26T16:53:49.839" v="142" actId="14100"/>
        <pc:sldMkLst>
          <pc:docMk/>
          <pc:sldMk cId="1099894303" sldId="263"/>
        </pc:sldMkLst>
        <pc:spChg chg="mod">
          <ac:chgData name="lacharme Emmanuel" userId="405ee7ec211e763a" providerId="LiveId" clId="{E09827E3-EDBB-4865-9536-1EC7E4B82CA5}" dt="2024-01-26T16:51:53.374" v="123" actId="108"/>
          <ac:spMkLst>
            <pc:docMk/>
            <pc:sldMk cId="1099894303" sldId="263"/>
            <ac:spMk id="2" creationId="{055F8A97-2DFD-7216-3329-C84C780905D8}"/>
          </ac:spMkLst>
        </pc:spChg>
        <pc:spChg chg="add del mod">
          <ac:chgData name="lacharme Emmanuel" userId="405ee7ec211e763a" providerId="LiveId" clId="{E09827E3-EDBB-4865-9536-1EC7E4B82CA5}" dt="2024-01-26T16:52:12.216" v="134" actId="478"/>
          <ac:spMkLst>
            <pc:docMk/>
            <pc:sldMk cId="1099894303" sldId="263"/>
            <ac:spMk id="7" creationId="{CCBC483B-C296-23A6-10D1-EE2CDA9908EA}"/>
          </ac:spMkLst>
        </pc:spChg>
        <pc:picChg chg="add mod">
          <ac:chgData name="lacharme Emmanuel" userId="405ee7ec211e763a" providerId="LiveId" clId="{E09827E3-EDBB-4865-9536-1EC7E4B82CA5}" dt="2024-01-26T16:53:40.662" v="141" actId="14100"/>
          <ac:picMkLst>
            <pc:docMk/>
            <pc:sldMk cId="1099894303" sldId="263"/>
            <ac:picMk id="3" creationId="{B54D4834-28CF-8F85-CF28-FCDBC0E46254}"/>
          </ac:picMkLst>
        </pc:picChg>
        <pc:picChg chg="del">
          <ac:chgData name="lacharme Emmanuel" userId="405ee7ec211e763a" providerId="LiveId" clId="{E09827E3-EDBB-4865-9536-1EC7E4B82CA5}" dt="2024-01-26T16:52:10.333" v="133" actId="478"/>
          <ac:picMkLst>
            <pc:docMk/>
            <pc:sldMk cId="1099894303" sldId="263"/>
            <ac:picMk id="4" creationId="{DBAAB01F-E0ED-70C4-0F7C-9813F801DB8F}"/>
          </ac:picMkLst>
        </pc:picChg>
        <pc:picChg chg="del">
          <ac:chgData name="lacharme Emmanuel" userId="405ee7ec211e763a" providerId="LiveId" clId="{E09827E3-EDBB-4865-9536-1EC7E4B82CA5}" dt="2024-01-26T16:51:58.343" v="124" actId="478"/>
          <ac:picMkLst>
            <pc:docMk/>
            <pc:sldMk cId="1099894303" sldId="263"/>
            <ac:picMk id="5" creationId="{0B239342-AB05-706C-BC16-EB39586388F7}"/>
          </ac:picMkLst>
        </pc:picChg>
        <pc:picChg chg="add mod">
          <ac:chgData name="lacharme Emmanuel" userId="405ee7ec211e763a" providerId="LiveId" clId="{E09827E3-EDBB-4865-9536-1EC7E4B82CA5}" dt="2024-01-26T16:53:49.839" v="142" actId="14100"/>
          <ac:picMkLst>
            <pc:docMk/>
            <pc:sldMk cId="1099894303" sldId="263"/>
            <ac:picMk id="8" creationId="{6F45E3D8-3031-7F0A-2FDB-F6B2889F0BEA}"/>
          </ac:picMkLst>
        </pc:picChg>
      </pc:sldChg>
      <pc:sldChg chg="addSp delSp modSp mod">
        <pc:chgData name="lacharme Emmanuel" userId="405ee7ec211e763a" providerId="LiveId" clId="{E09827E3-EDBB-4865-9536-1EC7E4B82CA5}" dt="2024-01-26T16:55:43.959" v="160" actId="14100"/>
        <pc:sldMkLst>
          <pc:docMk/>
          <pc:sldMk cId="3392353412" sldId="264"/>
        </pc:sldMkLst>
        <pc:spChg chg="mod">
          <ac:chgData name="lacharme Emmanuel" userId="405ee7ec211e763a" providerId="LiveId" clId="{E09827E3-EDBB-4865-9536-1EC7E4B82CA5}" dt="2024-01-26T16:54:10.854" v="144" actId="108"/>
          <ac:spMkLst>
            <pc:docMk/>
            <pc:sldMk cId="3392353412" sldId="264"/>
            <ac:spMk id="2" creationId="{086947DD-BBA9-D51C-102F-12D3FD577165}"/>
          </ac:spMkLst>
        </pc:spChg>
        <pc:spChg chg="add del mod">
          <ac:chgData name="lacharme Emmanuel" userId="405ee7ec211e763a" providerId="LiveId" clId="{E09827E3-EDBB-4865-9536-1EC7E4B82CA5}" dt="2024-01-26T16:54:31.224" v="154" actId="478"/>
          <ac:spMkLst>
            <pc:docMk/>
            <pc:sldMk cId="3392353412" sldId="264"/>
            <ac:spMk id="7" creationId="{4D2A17F6-8A4C-500D-0B26-F475521C89BB}"/>
          </ac:spMkLst>
        </pc:spChg>
        <pc:picChg chg="add mod">
          <ac:chgData name="lacharme Emmanuel" userId="405ee7ec211e763a" providerId="LiveId" clId="{E09827E3-EDBB-4865-9536-1EC7E4B82CA5}" dt="2024-01-26T16:54:28.319" v="152" actId="14100"/>
          <ac:picMkLst>
            <pc:docMk/>
            <pc:sldMk cId="3392353412" sldId="264"/>
            <ac:picMk id="3" creationId="{7A3DCADB-CE66-20ED-2961-3F31B1492BE4}"/>
          </ac:picMkLst>
        </pc:picChg>
        <pc:picChg chg="del">
          <ac:chgData name="lacharme Emmanuel" userId="405ee7ec211e763a" providerId="LiveId" clId="{E09827E3-EDBB-4865-9536-1EC7E4B82CA5}" dt="2024-01-26T16:54:29.371" v="153" actId="478"/>
          <ac:picMkLst>
            <pc:docMk/>
            <pc:sldMk cId="3392353412" sldId="264"/>
            <ac:picMk id="4" creationId="{B9A68097-9722-C21C-8159-F90710EBDF38}"/>
          </ac:picMkLst>
        </pc:picChg>
        <pc:picChg chg="del">
          <ac:chgData name="lacharme Emmanuel" userId="405ee7ec211e763a" providerId="LiveId" clId="{E09827E3-EDBB-4865-9536-1EC7E4B82CA5}" dt="2024-01-26T16:54:13.001" v="145" actId="478"/>
          <ac:picMkLst>
            <pc:docMk/>
            <pc:sldMk cId="3392353412" sldId="264"/>
            <ac:picMk id="5" creationId="{C4EEE770-B0A5-BDD1-1822-6E5AF4A719BB}"/>
          </ac:picMkLst>
        </pc:picChg>
        <pc:picChg chg="add mod">
          <ac:chgData name="lacharme Emmanuel" userId="405ee7ec211e763a" providerId="LiveId" clId="{E09827E3-EDBB-4865-9536-1EC7E4B82CA5}" dt="2024-01-26T16:55:43.959" v="160" actId="14100"/>
          <ac:picMkLst>
            <pc:docMk/>
            <pc:sldMk cId="3392353412" sldId="264"/>
            <ac:picMk id="8" creationId="{D235F65B-BF1E-68F1-A61E-138C67AAB087}"/>
          </ac:picMkLst>
        </pc:picChg>
      </pc:sldChg>
      <pc:sldChg chg="addSp delSp modSp mod">
        <pc:chgData name="lacharme Emmanuel" userId="405ee7ec211e763a" providerId="LiveId" clId="{E09827E3-EDBB-4865-9536-1EC7E4B82CA5}" dt="2024-01-26T16:57:39.470" v="179" actId="14100"/>
        <pc:sldMkLst>
          <pc:docMk/>
          <pc:sldMk cId="2411136476" sldId="265"/>
        </pc:sldMkLst>
        <pc:spChg chg="mod">
          <ac:chgData name="lacharme Emmanuel" userId="405ee7ec211e763a" providerId="LiveId" clId="{E09827E3-EDBB-4865-9536-1EC7E4B82CA5}" dt="2024-01-26T16:56:03.135" v="162" actId="108"/>
          <ac:spMkLst>
            <pc:docMk/>
            <pc:sldMk cId="2411136476" sldId="265"/>
            <ac:spMk id="2" creationId="{AC4CEB92-3F54-81E6-C1DE-BCAE8C6F742E}"/>
          </ac:spMkLst>
        </pc:spChg>
        <pc:spChg chg="add del mod">
          <ac:chgData name="lacharme Emmanuel" userId="405ee7ec211e763a" providerId="LiveId" clId="{E09827E3-EDBB-4865-9536-1EC7E4B82CA5}" dt="2024-01-26T16:56:23.358" v="173" actId="478"/>
          <ac:spMkLst>
            <pc:docMk/>
            <pc:sldMk cId="2411136476" sldId="265"/>
            <ac:spMk id="7" creationId="{E5292924-65C1-2F08-D9A4-B30A86FF508A}"/>
          </ac:spMkLst>
        </pc:spChg>
        <pc:picChg chg="add mod">
          <ac:chgData name="lacharme Emmanuel" userId="405ee7ec211e763a" providerId="LiveId" clId="{E09827E3-EDBB-4865-9536-1EC7E4B82CA5}" dt="2024-01-26T16:57:39.470" v="179" actId="14100"/>
          <ac:picMkLst>
            <pc:docMk/>
            <pc:sldMk cId="2411136476" sldId="265"/>
            <ac:picMk id="3" creationId="{C27593B6-D6E8-4EDB-C898-BEAFEFAF3B7A}"/>
          </ac:picMkLst>
        </pc:picChg>
        <pc:picChg chg="del">
          <ac:chgData name="lacharme Emmanuel" userId="405ee7ec211e763a" providerId="LiveId" clId="{E09827E3-EDBB-4865-9536-1EC7E4B82CA5}" dt="2024-01-26T16:56:21.817" v="172" actId="478"/>
          <ac:picMkLst>
            <pc:docMk/>
            <pc:sldMk cId="2411136476" sldId="265"/>
            <ac:picMk id="4" creationId="{183B51D9-DE76-7593-571E-AE3079B3CEB0}"/>
          </ac:picMkLst>
        </pc:picChg>
        <pc:picChg chg="del">
          <ac:chgData name="lacharme Emmanuel" userId="405ee7ec211e763a" providerId="LiveId" clId="{E09827E3-EDBB-4865-9536-1EC7E4B82CA5}" dt="2024-01-26T16:56:05.592" v="163" actId="478"/>
          <ac:picMkLst>
            <pc:docMk/>
            <pc:sldMk cId="2411136476" sldId="265"/>
            <ac:picMk id="5" creationId="{26188D46-F18C-6196-2DD7-97A24901ED2F}"/>
          </ac:picMkLst>
        </pc:picChg>
        <pc:picChg chg="add mod">
          <ac:chgData name="lacharme Emmanuel" userId="405ee7ec211e763a" providerId="LiveId" clId="{E09827E3-EDBB-4865-9536-1EC7E4B82CA5}" dt="2024-01-26T16:57:36.702" v="178" actId="14100"/>
          <ac:picMkLst>
            <pc:docMk/>
            <pc:sldMk cId="2411136476" sldId="265"/>
            <ac:picMk id="8" creationId="{1BDD3F7C-3D28-D40E-E253-5E8187A0AF2E}"/>
          </ac:picMkLst>
        </pc:picChg>
      </pc:sldChg>
      <pc:sldChg chg="addSp delSp modSp mod">
        <pc:chgData name="lacharme Emmanuel" userId="405ee7ec211e763a" providerId="LiveId" clId="{E09827E3-EDBB-4865-9536-1EC7E4B82CA5}" dt="2024-01-26T17:01:18.534" v="194" actId="14100"/>
        <pc:sldMkLst>
          <pc:docMk/>
          <pc:sldMk cId="3893340259" sldId="266"/>
        </pc:sldMkLst>
        <pc:spChg chg="mod">
          <ac:chgData name="lacharme Emmanuel" userId="405ee7ec211e763a" providerId="LiveId" clId="{E09827E3-EDBB-4865-9536-1EC7E4B82CA5}" dt="2024-01-26T16:58:08.930" v="181" actId="108"/>
          <ac:spMkLst>
            <pc:docMk/>
            <pc:sldMk cId="3893340259" sldId="266"/>
            <ac:spMk id="2" creationId="{8D1336CC-AD78-DA41-AAFC-D7035BED6575}"/>
          </ac:spMkLst>
        </pc:spChg>
        <pc:spChg chg="add del mod">
          <ac:chgData name="lacharme Emmanuel" userId="405ee7ec211e763a" providerId="LiveId" clId="{E09827E3-EDBB-4865-9536-1EC7E4B82CA5}" dt="2024-01-26T16:58:12.985" v="183" actId="478"/>
          <ac:spMkLst>
            <pc:docMk/>
            <pc:sldMk cId="3893340259" sldId="266"/>
            <ac:spMk id="6" creationId="{B21BE82A-D1B2-F981-E60E-CF0E07677C2A}"/>
          </ac:spMkLst>
        </pc:spChg>
        <pc:picChg chg="del">
          <ac:chgData name="lacharme Emmanuel" userId="405ee7ec211e763a" providerId="LiveId" clId="{E09827E3-EDBB-4865-9536-1EC7E4B82CA5}" dt="2024-01-26T16:58:11.099" v="182" actId="478"/>
          <ac:picMkLst>
            <pc:docMk/>
            <pc:sldMk cId="3893340259" sldId="266"/>
            <ac:picMk id="4" creationId="{DFA67A83-47BC-4E67-AAC5-C3F879660E83}"/>
          </ac:picMkLst>
        </pc:picChg>
        <pc:picChg chg="del">
          <ac:chgData name="lacharme Emmanuel" userId="405ee7ec211e763a" providerId="LiveId" clId="{E09827E3-EDBB-4865-9536-1EC7E4B82CA5}" dt="2024-01-26T16:58:13.706" v="184" actId="478"/>
          <ac:picMkLst>
            <pc:docMk/>
            <pc:sldMk cId="3893340259" sldId="266"/>
            <ac:picMk id="5" creationId="{6B3283EA-D9F4-BD88-5C27-03E7837F2B94}"/>
          </ac:picMkLst>
        </pc:picChg>
        <pc:picChg chg="add mod">
          <ac:chgData name="lacharme Emmanuel" userId="405ee7ec211e763a" providerId="LiveId" clId="{E09827E3-EDBB-4865-9536-1EC7E4B82CA5}" dt="2024-01-26T16:58:25.262" v="189" actId="14100"/>
          <ac:picMkLst>
            <pc:docMk/>
            <pc:sldMk cId="3893340259" sldId="266"/>
            <ac:picMk id="7" creationId="{125B6228-3A58-070F-2841-7BC8C190EA8E}"/>
          </ac:picMkLst>
        </pc:picChg>
        <pc:picChg chg="add mod">
          <ac:chgData name="lacharme Emmanuel" userId="405ee7ec211e763a" providerId="LiveId" clId="{E09827E3-EDBB-4865-9536-1EC7E4B82CA5}" dt="2024-01-26T17:01:18.534" v="194" actId="14100"/>
          <ac:picMkLst>
            <pc:docMk/>
            <pc:sldMk cId="3893340259" sldId="266"/>
            <ac:picMk id="8" creationId="{F435B9DF-95E4-90D9-5259-011ABB1F9DEC}"/>
          </ac:picMkLst>
        </pc:picChg>
      </pc:sldChg>
      <pc:sldChg chg="del">
        <pc:chgData name="lacharme Emmanuel" userId="405ee7ec211e763a" providerId="LiveId" clId="{E09827E3-EDBB-4865-9536-1EC7E4B82CA5}" dt="2024-01-26T17:04:10.837" v="195" actId="47"/>
        <pc:sldMkLst>
          <pc:docMk/>
          <pc:sldMk cId="1819364654" sldId="267"/>
        </pc:sldMkLst>
      </pc:sldChg>
      <pc:sldChg chg="del">
        <pc:chgData name="lacharme Emmanuel" userId="405ee7ec211e763a" providerId="LiveId" clId="{E09827E3-EDBB-4865-9536-1EC7E4B82CA5}" dt="2024-01-26T17:04:11.775" v="196" actId="47"/>
        <pc:sldMkLst>
          <pc:docMk/>
          <pc:sldMk cId="1559368418" sldId="269"/>
        </pc:sldMkLst>
      </pc:sldChg>
      <pc:sldChg chg="new del">
        <pc:chgData name="lacharme Emmanuel" userId="405ee7ec211e763a" providerId="LiveId" clId="{E09827E3-EDBB-4865-9536-1EC7E4B82CA5}" dt="2024-01-26T16:37:18.119" v="63" actId="47"/>
        <pc:sldMkLst>
          <pc:docMk/>
          <pc:sldMk cId="2880384464" sldId="27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8BC92-96D3-1EE4-3E32-7D0FDED4F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37E74F-59F4-D8B3-0C52-94D833780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4053B4-0E79-5A5A-09C4-2AAA1A16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440407-AF7E-BBC2-BA43-420BD75B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8C468F-6234-0BAF-017A-4EB893FE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98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2CE85-AE66-DE0E-DAAD-EB94C58E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AC772C-4F67-7294-FCC8-CB2858E06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A99C35-B1A8-E4E9-418D-3D43F19E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22AD7-1F28-C33D-E522-C982A46DA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2AF026-6348-E3F4-07AD-F918F984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16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4FEB6EA-1DA7-F818-CF5E-880F8E066B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54226A-5379-6D22-E0B1-03CED90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022E1F-9B90-B95D-0385-17270C5E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68B4C8-7C3B-8263-A38B-8A786850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E87A58-D037-F267-0DDF-37AB1976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67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F4163-E847-70F4-BD17-07943B4F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79A71F-7DB1-2267-C6FB-049DB9A35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40D024-C735-DBA1-6858-F5BF1D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C9FAC0-6994-CDB2-511F-6CDB8C23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F2FFD0-4FFA-B3F0-0E46-B4267434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08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23CA3-3256-D4A0-5F74-584C731BE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2B5DC-7811-CCE2-94B7-D8EEA42DD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8786F9-E084-7F88-222A-EF2D7CBC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3D75DE-F868-433C-A09A-4613CD03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4C66C0-BDF5-F85E-7450-E32D4C88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96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1ACE19-B105-BE10-EEE9-9582E352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C035A-BC35-4946-70D1-95072FF6E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F4A46E-64A6-85EC-BD3E-540083D58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61B964-1B0D-4F26-864A-6E586930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55F6D3-F227-61C4-D03A-E66DCD0B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4FD013-10F3-CA3A-2F1B-76837953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03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1F4F9-5D3B-8FF4-2DF4-A20272EC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05DC33-16E1-01E3-A67D-8BBDFCED9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07ABAB-A417-6843-53DA-459F70268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F71CD9-1A03-F3C0-FA54-5A6BE5957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DE2800-7492-00EF-D8BC-9211044E3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02CA81-8396-24D0-7D69-FC8F67BF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8D332A-ED07-1F8A-A885-08ABA147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7BE3D6-C369-A5D4-8AD3-E54B670F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9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14878D-52DB-C74D-C835-DCDFD766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CD50C3-7EF0-3534-E94D-9C1A2C4A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417B8E-12A4-AA01-8631-53BD65A7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1CADBC-961E-DB6B-D11A-4D337342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39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2A3224-53C9-016D-EDF4-A04BE7D7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B21F01-F720-6803-B932-F721EC8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C6865E-046E-3673-FE2B-9C637E2C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44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46B63-D1FE-8BAE-6C7B-FF47CEE0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5D4356-A022-46D3-D571-2A1E72B7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BF9827-6271-DAF0-5431-4A03750C9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F30AF4-88CA-97B6-A3CB-15026480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914ECE-A940-214B-7447-20062B5B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729221-89F2-D94E-BCF5-83AEDD5C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077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A8E60-79E6-FC52-EC86-7EEFC4DE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DEFAA8-5D0D-85C7-8200-640AFC25D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483CD6-F525-0F56-1F58-746711BE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8D1555-B15C-8793-1005-79CC3339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380E42-26F0-3139-4716-27CB27FB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06B054-FE23-D1B2-542C-2E04DDE4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01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65BC76-8FED-EE04-6D05-EC72502B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2C54A3-C122-C3DB-1120-92705F83C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6D662E-A373-2691-5F6C-726CC1FE3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16294-7A07-4E33-B86F-3925955CE425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B369F4-AD0C-84B7-9DF4-E1FA6DF92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D1BDDF-87EF-28B2-FF74-BB343865A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53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ckinsey.com/industries/life-sciences/our-insights/generative-ai-in-the-pharmaceutical-industry-moving-from-hype-to-reality#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E2943E-4F49-4B13-4F00-AC337F96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br>
              <a:rPr lang="fr-FR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Future of Life Sciences: Leveraging AI for Breakthroughs</a:t>
            </a:r>
            <a:br>
              <a:rPr lang="fr-FR" dirty="0"/>
            </a:br>
            <a:endParaRPr lang="fr-FR" sz="3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3CC2BC-2158-739F-CC85-C8A46E4A4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fr-FR" i="1" dirty="0" err="1"/>
              <a:t>Powered</a:t>
            </a:r>
            <a:r>
              <a:rPr lang="fr-FR" i="1" dirty="0"/>
              <a:t> by GPT4 </a:t>
            </a:r>
            <a:r>
              <a:rPr lang="fr-FR" i="1" dirty="0" err="1"/>
              <a:t>Technology</a:t>
            </a:r>
            <a:endParaRPr lang="fr-FR" i="1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359853-8EF9-2286-A1B0-5BD1DD85A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7" y="83207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3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4CEB92-3F54-81E6-C1DE-BCAE8C6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Navigating the Future: Practical Shifts in Life Sciences with AI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7593B6-D6E8-4EDB-C898-BEAFEFAF3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3"/>
            <a:ext cx="3248025" cy="3400426"/>
          </a:xfrm>
          <a:prstGeom prst="rect">
            <a:avLst/>
          </a:prstGeom>
          <a:noFill/>
        </p:spPr>
      </p:pic>
      <p:pic>
        <p:nvPicPr>
          <p:cNvPr id="8" name="Image 7" descr="Chapter 8: Navigating the Future: Practical Shifts in Life Sciences with AI">
            <a:extLst>
              <a:ext uri="{FF2B5EF4-FFF2-40B4-BE49-F238E27FC236}">
                <a16:creationId xmlns:a16="http://schemas.microsoft.com/office/drawing/2014/main" id="{1BDD3F7C-3D28-D40E-E253-5E8187A0A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48" y="0"/>
            <a:ext cx="8262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13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900" b="1" dirty="0">
                <a:solidFill>
                  <a:srgbClr val="FFFFFF"/>
                </a:solidFill>
              </a:rPr>
              <a:t>Conclusion: Embracing the AI Revolution in Life Sciences</a:t>
            </a: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5B6228-3A58-070F-2841-7BC8C190E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571588"/>
            <a:ext cx="3248025" cy="3286412"/>
          </a:xfrm>
          <a:prstGeom prst="rect">
            <a:avLst/>
          </a:prstGeom>
          <a:noFill/>
        </p:spPr>
      </p:pic>
      <p:pic>
        <p:nvPicPr>
          <p:cNvPr id="8" name="Image 7" descr="Conclusion: Embracing the AI Revolution in Life Sciences">
            <a:extLst>
              <a:ext uri="{FF2B5EF4-FFF2-40B4-BE49-F238E27FC236}">
                <a16:creationId xmlns:a16="http://schemas.microsoft.com/office/drawing/2014/main" id="{F435B9DF-95E4-90D9-5259-011ABB1F9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0"/>
            <a:ext cx="83058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340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C3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25F809-4DAA-C590-EC10-5F703B08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3200" b="1" dirty="0">
                <a:solidFill>
                  <a:srgbClr val="FFFFFF"/>
                </a:solidFill>
              </a:rPr>
              <a:t>Introduction: Harnessing the Power of AI in the Life Sciences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483C23-EBDA-A998-EFAD-D1C713E41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7574"/>
            <a:ext cx="3248025" cy="3400426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7714E5-886B-B6EC-E845-7AB0349C38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588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0F2691-A798-428D-E9B1-5DDBB160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The Financial Landscape of AI in Life Sciences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BBABC2-A7C4-D29B-6326-E420FCD7E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7574"/>
            <a:ext cx="3248025" cy="3400426"/>
          </a:xfrm>
          <a:prstGeom prst="rect">
            <a:avLst/>
          </a:prstGeom>
          <a:noFill/>
        </p:spPr>
      </p:pic>
      <p:pic>
        <p:nvPicPr>
          <p:cNvPr id="8" name="Image 7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390CB7FE-75C7-8649-57FC-ACDB43461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11"/>
          <a:stretch/>
        </p:blipFill>
        <p:spPr bwMode="auto">
          <a:xfrm>
            <a:off x="3878406" y="-1"/>
            <a:ext cx="8313593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C9FBE61-B594-A551-0C9B-7A75816DE0D5}"/>
              </a:ext>
            </a:extLst>
          </p:cNvPr>
          <p:cNvSpPr txBox="1"/>
          <p:nvPr/>
        </p:nvSpPr>
        <p:spPr>
          <a:xfrm>
            <a:off x="3812875" y="6671128"/>
            <a:ext cx="61247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4"/>
              </a:rPr>
              <a:t>Reference for financial numbers: Generative AI in the pharmaceutical industry: Moving from hype to reality | McKinsey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319296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8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17DB5E-E885-101F-E007-07FEF9AB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Research and Early Discovery in the AI Epoch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7" name="Image 6" descr="Une image contenant texte, capture d’écran, Graphique&#10;&#10;Description générée automatiquement">
            <a:extLst>
              <a:ext uri="{FF2B5EF4-FFF2-40B4-BE49-F238E27FC236}">
                <a16:creationId xmlns:a16="http://schemas.microsoft.com/office/drawing/2014/main" id="{6FF5C11D-6684-F559-1D57-2D0EC40DAF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6"/>
          <a:stretch/>
        </p:blipFill>
        <p:spPr bwMode="auto">
          <a:xfrm>
            <a:off x="3886200" y="0"/>
            <a:ext cx="83058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7CF476-BC50-8CB8-139E-743BB6B87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4"/>
            <a:ext cx="3248025" cy="3400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087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C04319-40A4-2E80-6E65-09C6B58F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Clinical Development Evolved Through AI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10E940-E91F-5755-C9FF-5A3FFDB67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571588"/>
            <a:ext cx="3248025" cy="3286411"/>
          </a:xfrm>
          <a:prstGeom prst="rect">
            <a:avLst/>
          </a:prstGeom>
          <a:noFill/>
        </p:spPr>
      </p:pic>
      <p:pic>
        <p:nvPicPr>
          <p:cNvPr id="8" name="Image 7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21BA1ECD-1FB7-9C16-82ED-17777DB4A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84"/>
          <a:stretch/>
        </p:blipFill>
        <p:spPr bwMode="auto">
          <a:xfrm>
            <a:off x="3886199" y="0"/>
            <a:ext cx="8305801" cy="6857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87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4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E2A0ED-787A-2FFC-AF14-A4D4795C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Operations Reimagined: AI's Role in Life Sciences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C32680-5815-F72C-1A1B-85AC9462E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5"/>
            <a:ext cx="3248025" cy="3400425"/>
          </a:xfrm>
          <a:prstGeom prst="rect">
            <a:avLst/>
          </a:prstGeom>
          <a:noFill/>
        </p:spPr>
      </p:pic>
      <p:pic>
        <p:nvPicPr>
          <p:cNvPr id="8" name="Image 7" descr="Chapter 4: Operations Reimagined: AI's Role in Life Sciences">
            <a:extLst>
              <a:ext uri="{FF2B5EF4-FFF2-40B4-BE49-F238E27FC236}">
                <a16:creationId xmlns:a16="http://schemas.microsoft.com/office/drawing/2014/main" id="{4EE65DD7-9BD4-454B-FA93-82A307A01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210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58AF81-B3FA-A4A6-88DA-D7A06517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GB" sz="2900" b="1" dirty="0">
                <a:solidFill>
                  <a:srgbClr val="FFFFFF"/>
                </a:solidFill>
              </a:rPr>
              <a:t>Revolutionizing Commercial Strategies with AI in Life Sciences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A9DCB6-7EA6-16FC-A083-1682E2193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571588"/>
            <a:ext cx="3248025" cy="3286412"/>
          </a:xfrm>
          <a:prstGeom prst="rect">
            <a:avLst/>
          </a:prstGeom>
          <a:noFill/>
        </p:spPr>
      </p:pic>
      <p:pic>
        <p:nvPicPr>
          <p:cNvPr id="8" name="Image 7" descr="Chapter 5: Revolutionizing Commercial Strategies with AI in Life Sciences">
            <a:extLst>
              <a:ext uri="{FF2B5EF4-FFF2-40B4-BE49-F238E27FC236}">
                <a16:creationId xmlns:a16="http://schemas.microsoft.com/office/drawing/2014/main" id="{601BC028-46A0-E24B-74B5-1233F6D14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0"/>
            <a:ext cx="8305801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41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D4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5F8A97-2DFD-7216-3329-C84C7809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AI Transforming Medical Affairs in Life Sciences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4D4834-28CF-8F85-CF28-FCDBC0E46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74317"/>
            <a:ext cx="3248025" cy="3383683"/>
          </a:xfrm>
          <a:prstGeom prst="rect">
            <a:avLst/>
          </a:prstGeom>
          <a:noFill/>
        </p:spPr>
      </p:pic>
      <p:pic>
        <p:nvPicPr>
          <p:cNvPr id="8" name="Image 7" descr="Chapter 6: AI Transforming Medical Affairs in Life Sciences">
            <a:extLst>
              <a:ext uri="{FF2B5EF4-FFF2-40B4-BE49-F238E27FC236}">
                <a16:creationId xmlns:a16="http://schemas.microsoft.com/office/drawing/2014/main" id="{6F45E3D8-3031-7F0A-2FDB-F6B2889F0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1"/>
            <a:ext cx="83058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89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84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6947DD-BBA9-D51C-102F-12D3FD57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Evolving Employee Capabilities in the AI-Enhanced Life Sciences Industry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3DCADB-CE66-20ED-2961-3F31B1492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67101"/>
            <a:ext cx="3252338" cy="3400852"/>
          </a:xfrm>
          <a:prstGeom prst="rect">
            <a:avLst/>
          </a:prstGeom>
          <a:noFill/>
        </p:spPr>
      </p:pic>
      <p:pic>
        <p:nvPicPr>
          <p:cNvPr id="8" name="Image 7" descr="Chapter 7: Evolving Employee Capabilities in the AI-Enhanced Life Sciences Industry">
            <a:extLst>
              <a:ext uri="{FF2B5EF4-FFF2-40B4-BE49-F238E27FC236}">
                <a16:creationId xmlns:a16="http://schemas.microsoft.com/office/drawing/2014/main" id="{D235F65B-BF1E-68F1-A61E-138C67AAB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3534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Microsoft Office PowerPoint</Application>
  <PresentationFormat>Grand écran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Segoe UI</vt:lpstr>
      <vt:lpstr>Thème Office</vt:lpstr>
      <vt:lpstr> The Future of Life Sciences: Leveraging AI for Breakthroughs </vt:lpstr>
      <vt:lpstr>Introduction: Harnessing the Power of AI in the Life Sciences  </vt:lpstr>
      <vt:lpstr>The Financial Landscape of AI in Life Sciences</vt:lpstr>
      <vt:lpstr>Research and Early Discovery in the AI Epoch</vt:lpstr>
      <vt:lpstr>Clinical Development Evolved Through AI</vt:lpstr>
      <vt:lpstr>Operations Reimagined: AI's Role in Life Sciences</vt:lpstr>
      <vt:lpstr> Revolutionizing Commercial Strategies with AI in Life Sciences</vt:lpstr>
      <vt:lpstr>AI Transforming Medical Affairs in Life Sciences</vt:lpstr>
      <vt:lpstr>Evolving Employee Capabilities in the AI-Enhanced Life Sciences Industry</vt:lpstr>
      <vt:lpstr>Navigating the Future: Practical Shifts in Life Sciences with AI</vt:lpstr>
      <vt:lpstr>Conclusion: Embracing the AI Revolution in Life Sciences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Revolutionizing Life Sciences: The Pivotal Role of ChatGPT in Healthcare Innovation</dc:title>
  <dc:creator>lacharme Emmanuel</dc:creator>
  <cp:lastModifiedBy>lacharme Emmanuel</cp:lastModifiedBy>
  <cp:revision>2</cp:revision>
  <dcterms:created xsi:type="dcterms:W3CDTF">2023-12-23T23:42:28Z</dcterms:created>
  <dcterms:modified xsi:type="dcterms:W3CDTF">2024-01-29T17:19:50Z</dcterms:modified>
</cp:coreProperties>
</file>