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DF9CB-A589-4D7F-8539-36CCC1031029}" v="16" dt="2024-04-15T15:22:50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charme Emmanuel" userId="405ee7ec211e763a" providerId="LiveId" clId="{869DF9CB-A589-4D7F-8539-36CCC1031029}"/>
    <pc:docChg chg="custSel addSld delSld modSld">
      <pc:chgData name="lacharme Emmanuel" userId="405ee7ec211e763a" providerId="LiveId" clId="{869DF9CB-A589-4D7F-8539-36CCC1031029}" dt="2024-04-15T15:22:51.363" v="48" actId="26606"/>
      <pc:docMkLst>
        <pc:docMk/>
      </pc:docMkLst>
      <pc:sldChg chg="modSp">
        <pc:chgData name="lacharme Emmanuel" userId="405ee7ec211e763a" providerId="LiveId" clId="{869DF9CB-A589-4D7F-8539-36CCC1031029}" dt="2024-04-15T15:17:33.795" v="3" actId="20577"/>
        <pc:sldMkLst>
          <pc:docMk/>
          <pc:sldMk cId="1469299330" sldId="256"/>
        </pc:sldMkLst>
        <pc:spChg chg="mod">
          <ac:chgData name="lacharme Emmanuel" userId="405ee7ec211e763a" providerId="LiveId" clId="{869DF9CB-A589-4D7F-8539-36CCC1031029}" dt="2024-04-15T15:17:33.795" v="3" actId="20577"/>
          <ac:spMkLst>
            <pc:docMk/>
            <pc:sldMk cId="1469299330" sldId="256"/>
            <ac:spMk id="2" creationId="{85E2943E-4F49-4B13-4F00-AC337F962286}"/>
          </ac:spMkLst>
        </pc:spChg>
      </pc:sldChg>
      <pc:sldChg chg="delSp del mod">
        <pc:chgData name="lacharme Emmanuel" userId="405ee7ec211e763a" providerId="LiveId" clId="{869DF9CB-A589-4D7F-8539-36CCC1031029}" dt="2024-04-15T15:18:13.114" v="7" actId="47"/>
        <pc:sldMkLst>
          <pc:docMk/>
          <pc:sldMk cId="3645885544" sldId="257"/>
        </pc:sldMkLst>
        <pc:picChg chg="del">
          <ac:chgData name="lacharme Emmanuel" userId="405ee7ec211e763a" providerId="LiveId" clId="{869DF9CB-A589-4D7F-8539-36CCC1031029}" dt="2024-04-15T15:17:44.826" v="5" actId="478"/>
          <ac:picMkLst>
            <pc:docMk/>
            <pc:sldMk cId="3645885544" sldId="257"/>
            <ac:picMk id="4" creationId="{59F8AE2F-FB8E-953A-6E42-33740FEE3257}"/>
          </ac:picMkLst>
        </pc:picChg>
        <pc:picChg chg="del">
          <ac:chgData name="lacharme Emmanuel" userId="405ee7ec211e763a" providerId="LiveId" clId="{869DF9CB-A589-4D7F-8539-36CCC1031029}" dt="2024-04-15T15:17:44.397" v="4" actId="478"/>
          <ac:picMkLst>
            <pc:docMk/>
            <pc:sldMk cId="3645885544" sldId="257"/>
            <ac:picMk id="5" creationId="{E76223A4-A17B-67B9-35D2-C7DBE902F0F5}"/>
          </ac:picMkLst>
        </pc:picChg>
      </pc:sldChg>
      <pc:sldChg chg="del">
        <pc:chgData name="lacharme Emmanuel" userId="405ee7ec211e763a" providerId="LiveId" clId="{869DF9CB-A589-4D7F-8539-36CCC1031029}" dt="2024-04-15T15:18:14.195" v="8" actId="47"/>
        <pc:sldMkLst>
          <pc:docMk/>
          <pc:sldMk cId="3192964932" sldId="258"/>
        </pc:sldMkLst>
      </pc:sldChg>
      <pc:sldChg chg="del">
        <pc:chgData name="lacharme Emmanuel" userId="405ee7ec211e763a" providerId="LiveId" clId="{869DF9CB-A589-4D7F-8539-36CCC1031029}" dt="2024-04-15T15:18:26.888" v="13" actId="47"/>
        <pc:sldMkLst>
          <pc:docMk/>
          <pc:sldMk cId="2550873785" sldId="259"/>
        </pc:sldMkLst>
      </pc:sldChg>
      <pc:sldChg chg="del">
        <pc:chgData name="lacharme Emmanuel" userId="405ee7ec211e763a" providerId="LiveId" clId="{869DF9CB-A589-4D7F-8539-36CCC1031029}" dt="2024-04-15T15:18:26.888" v="13" actId="47"/>
        <pc:sldMkLst>
          <pc:docMk/>
          <pc:sldMk cId="95870611" sldId="260"/>
        </pc:sldMkLst>
      </pc:sldChg>
      <pc:sldChg chg="del">
        <pc:chgData name="lacharme Emmanuel" userId="405ee7ec211e763a" providerId="LiveId" clId="{869DF9CB-A589-4D7F-8539-36CCC1031029}" dt="2024-04-15T15:18:26.888" v="13" actId="47"/>
        <pc:sldMkLst>
          <pc:docMk/>
          <pc:sldMk cId="3366210361" sldId="261"/>
        </pc:sldMkLst>
      </pc:sldChg>
      <pc:sldChg chg="del">
        <pc:chgData name="lacharme Emmanuel" userId="405ee7ec211e763a" providerId="LiveId" clId="{869DF9CB-A589-4D7F-8539-36CCC1031029}" dt="2024-04-15T15:18:26.888" v="13" actId="47"/>
        <pc:sldMkLst>
          <pc:docMk/>
          <pc:sldMk cId="1206419873" sldId="262"/>
        </pc:sldMkLst>
      </pc:sldChg>
      <pc:sldChg chg="del">
        <pc:chgData name="lacharme Emmanuel" userId="405ee7ec211e763a" providerId="LiveId" clId="{869DF9CB-A589-4D7F-8539-36CCC1031029}" dt="2024-04-15T15:18:26.888" v="13" actId="47"/>
        <pc:sldMkLst>
          <pc:docMk/>
          <pc:sldMk cId="1099894303" sldId="263"/>
        </pc:sldMkLst>
      </pc:sldChg>
      <pc:sldChg chg="del">
        <pc:chgData name="lacharme Emmanuel" userId="405ee7ec211e763a" providerId="LiveId" clId="{869DF9CB-A589-4D7F-8539-36CCC1031029}" dt="2024-04-15T15:18:26.888" v="13" actId="47"/>
        <pc:sldMkLst>
          <pc:docMk/>
          <pc:sldMk cId="3392353412" sldId="264"/>
        </pc:sldMkLst>
      </pc:sldChg>
      <pc:sldChg chg="del">
        <pc:chgData name="lacharme Emmanuel" userId="405ee7ec211e763a" providerId="LiveId" clId="{869DF9CB-A589-4D7F-8539-36CCC1031029}" dt="2024-04-15T15:18:26.888" v="13" actId="47"/>
        <pc:sldMkLst>
          <pc:docMk/>
          <pc:sldMk cId="2411136476" sldId="265"/>
        </pc:sldMkLst>
      </pc:sldChg>
      <pc:sldChg chg="del">
        <pc:chgData name="lacharme Emmanuel" userId="405ee7ec211e763a" providerId="LiveId" clId="{869DF9CB-A589-4D7F-8539-36CCC1031029}" dt="2024-04-15T15:18:26.888" v="13" actId="47"/>
        <pc:sldMkLst>
          <pc:docMk/>
          <pc:sldMk cId="3893340259" sldId="266"/>
        </pc:sldMkLst>
      </pc:sldChg>
      <pc:sldChg chg="del">
        <pc:chgData name="lacharme Emmanuel" userId="405ee7ec211e763a" providerId="LiveId" clId="{869DF9CB-A589-4D7F-8539-36CCC1031029}" dt="2024-04-15T15:18:26.888" v="13" actId="47"/>
        <pc:sldMkLst>
          <pc:docMk/>
          <pc:sldMk cId="4080508151" sldId="269"/>
        </pc:sldMkLst>
      </pc:sldChg>
      <pc:sldChg chg="addSp delSp modSp new mod setBg">
        <pc:chgData name="lacharme Emmanuel" userId="405ee7ec211e763a" providerId="LiveId" clId="{869DF9CB-A589-4D7F-8539-36CCC1031029}" dt="2024-04-15T15:18:52.624" v="23" actId="26606"/>
        <pc:sldMkLst>
          <pc:docMk/>
          <pc:sldMk cId="300601056" sldId="270"/>
        </pc:sldMkLst>
        <pc:spChg chg="del">
          <ac:chgData name="lacharme Emmanuel" userId="405ee7ec211e763a" providerId="LiveId" clId="{869DF9CB-A589-4D7F-8539-36CCC1031029}" dt="2024-04-15T15:18:16.782" v="9" actId="478"/>
          <ac:spMkLst>
            <pc:docMk/>
            <pc:sldMk cId="300601056" sldId="270"/>
            <ac:spMk id="2" creationId="{1277106A-5581-70A8-C691-79CF5871AF0F}"/>
          </ac:spMkLst>
        </pc:spChg>
        <pc:spChg chg="del">
          <ac:chgData name="lacharme Emmanuel" userId="405ee7ec211e763a" providerId="LiveId" clId="{869DF9CB-A589-4D7F-8539-36CCC1031029}" dt="2024-04-15T15:18:17.837" v="10" actId="478"/>
          <ac:spMkLst>
            <pc:docMk/>
            <pc:sldMk cId="300601056" sldId="270"/>
            <ac:spMk id="3" creationId="{F20D6EA1-94F9-2C66-352F-20DC6A0F61B1}"/>
          </ac:spMkLst>
        </pc:spChg>
        <pc:spChg chg="add">
          <ac:chgData name="lacharme Emmanuel" userId="405ee7ec211e763a" providerId="LiveId" clId="{869DF9CB-A589-4D7F-8539-36CCC1031029}" dt="2024-04-15T15:18:52.624" v="23" actId="26606"/>
          <ac:spMkLst>
            <pc:docMk/>
            <pc:sldMk cId="300601056" sldId="270"/>
            <ac:spMk id="9" creationId="{F3060C83-F051-4F0E-ABAD-AA0DFC48B218}"/>
          </ac:spMkLst>
        </pc:spChg>
        <pc:spChg chg="add">
          <ac:chgData name="lacharme Emmanuel" userId="405ee7ec211e763a" providerId="LiveId" clId="{869DF9CB-A589-4D7F-8539-36CCC1031029}" dt="2024-04-15T15:18:52.624" v="23" actId="26606"/>
          <ac:spMkLst>
            <pc:docMk/>
            <pc:sldMk cId="300601056" sldId="270"/>
            <ac:spMk id="11" creationId="{83C98ABE-055B-441F-B07E-44F97F083C39}"/>
          </ac:spMkLst>
        </pc:spChg>
        <pc:spChg chg="add">
          <ac:chgData name="lacharme Emmanuel" userId="405ee7ec211e763a" providerId="LiveId" clId="{869DF9CB-A589-4D7F-8539-36CCC1031029}" dt="2024-04-15T15:18:52.624" v="23" actId="26606"/>
          <ac:spMkLst>
            <pc:docMk/>
            <pc:sldMk cId="300601056" sldId="270"/>
            <ac:spMk id="13" creationId="{29FDB030-9B49-4CED-8CCD-4D99382388AC}"/>
          </ac:spMkLst>
        </pc:spChg>
        <pc:spChg chg="add">
          <ac:chgData name="lacharme Emmanuel" userId="405ee7ec211e763a" providerId="LiveId" clId="{869DF9CB-A589-4D7F-8539-36CCC1031029}" dt="2024-04-15T15:18:52.624" v="23" actId="26606"/>
          <ac:spMkLst>
            <pc:docMk/>
            <pc:sldMk cId="300601056" sldId="270"/>
            <ac:spMk id="15" creationId="{3783CA14-24A1-485C-8B30-D6A5D87987AD}"/>
          </ac:spMkLst>
        </pc:spChg>
        <pc:spChg chg="add">
          <ac:chgData name="lacharme Emmanuel" userId="405ee7ec211e763a" providerId="LiveId" clId="{869DF9CB-A589-4D7F-8539-36CCC1031029}" dt="2024-04-15T15:18:52.624" v="23" actId="26606"/>
          <ac:spMkLst>
            <pc:docMk/>
            <pc:sldMk cId="300601056" sldId="270"/>
            <ac:spMk id="17" creationId="{9A97C86A-04D6-40F7-AE84-31AB43E6A846}"/>
          </ac:spMkLst>
        </pc:spChg>
        <pc:spChg chg="add">
          <ac:chgData name="lacharme Emmanuel" userId="405ee7ec211e763a" providerId="LiveId" clId="{869DF9CB-A589-4D7F-8539-36CCC1031029}" dt="2024-04-15T15:18:52.624" v="23" actId="26606"/>
          <ac:spMkLst>
            <pc:docMk/>
            <pc:sldMk cId="300601056" sldId="270"/>
            <ac:spMk id="19" creationId="{FF9F2414-84E8-453E-B1F3-389FDE8192D9}"/>
          </ac:spMkLst>
        </pc:spChg>
        <pc:spChg chg="add">
          <ac:chgData name="lacharme Emmanuel" userId="405ee7ec211e763a" providerId="LiveId" clId="{869DF9CB-A589-4D7F-8539-36CCC1031029}" dt="2024-04-15T15:18:52.624" v="23" actId="26606"/>
          <ac:spMkLst>
            <pc:docMk/>
            <pc:sldMk cId="300601056" sldId="270"/>
            <ac:spMk id="21" creationId="{3ECA69A1-7536-43AC-85EF-C7106179F5ED}"/>
          </ac:spMkLst>
        </pc:spChg>
        <pc:picChg chg="add mod">
          <ac:chgData name="lacharme Emmanuel" userId="405ee7ec211e763a" providerId="LiveId" clId="{869DF9CB-A589-4D7F-8539-36CCC1031029}" dt="2024-04-15T15:18:52.624" v="23" actId="26606"/>
          <ac:picMkLst>
            <pc:docMk/>
            <pc:sldMk cId="300601056" sldId="270"/>
            <ac:picMk id="4" creationId="{5F702F89-5B34-165E-28AF-204FF3E86547}"/>
          </ac:picMkLst>
        </pc:picChg>
      </pc:sldChg>
      <pc:sldChg chg="addSp modSp add mod setBg">
        <pc:chgData name="lacharme Emmanuel" userId="405ee7ec211e763a" providerId="LiveId" clId="{869DF9CB-A589-4D7F-8539-36CCC1031029}" dt="2024-04-15T15:19:12.629" v="25" actId="26606"/>
        <pc:sldMkLst>
          <pc:docMk/>
          <pc:sldMk cId="3592644138" sldId="271"/>
        </pc:sldMkLst>
        <pc:spChg chg="add">
          <ac:chgData name="lacharme Emmanuel" userId="405ee7ec211e763a" providerId="LiveId" clId="{869DF9CB-A589-4D7F-8539-36CCC1031029}" dt="2024-04-15T15:19:12.629" v="25" actId="26606"/>
          <ac:spMkLst>
            <pc:docMk/>
            <pc:sldMk cId="3592644138" sldId="271"/>
            <ac:spMk id="7" creationId="{F3060C83-F051-4F0E-ABAD-AA0DFC48B218}"/>
          </ac:spMkLst>
        </pc:spChg>
        <pc:spChg chg="add">
          <ac:chgData name="lacharme Emmanuel" userId="405ee7ec211e763a" providerId="LiveId" clId="{869DF9CB-A589-4D7F-8539-36CCC1031029}" dt="2024-04-15T15:19:12.629" v="25" actId="26606"/>
          <ac:spMkLst>
            <pc:docMk/>
            <pc:sldMk cId="3592644138" sldId="271"/>
            <ac:spMk id="9" creationId="{83C98ABE-055B-441F-B07E-44F97F083C39}"/>
          </ac:spMkLst>
        </pc:spChg>
        <pc:spChg chg="add">
          <ac:chgData name="lacharme Emmanuel" userId="405ee7ec211e763a" providerId="LiveId" clId="{869DF9CB-A589-4D7F-8539-36CCC1031029}" dt="2024-04-15T15:19:12.629" v="25" actId="26606"/>
          <ac:spMkLst>
            <pc:docMk/>
            <pc:sldMk cId="3592644138" sldId="271"/>
            <ac:spMk id="11" creationId="{29FDB030-9B49-4CED-8CCD-4D99382388AC}"/>
          </ac:spMkLst>
        </pc:spChg>
        <pc:spChg chg="add">
          <ac:chgData name="lacharme Emmanuel" userId="405ee7ec211e763a" providerId="LiveId" clId="{869DF9CB-A589-4D7F-8539-36CCC1031029}" dt="2024-04-15T15:19:12.629" v="25" actId="26606"/>
          <ac:spMkLst>
            <pc:docMk/>
            <pc:sldMk cId="3592644138" sldId="271"/>
            <ac:spMk id="13" creationId="{3783CA14-24A1-485C-8B30-D6A5D87987AD}"/>
          </ac:spMkLst>
        </pc:spChg>
        <pc:spChg chg="add">
          <ac:chgData name="lacharme Emmanuel" userId="405ee7ec211e763a" providerId="LiveId" clId="{869DF9CB-A589-4D7F-8539-36CCC1031029}" dt="2024-04-15T15:19:12.629" v="25" actId="26606"/>
          <ac:spMkLst>
            <pc:docMk/>
            <pc:sldMk cId="3592644138" sldId="271"/>
            <ac:spMk id="15" creationId="{9A97C86A-04D6-40F7-AE84-31AB43E6A846}"/>
          </ac:spMkLst>
        </pc:spChg>
        <pc:spChg chg="add">
          <ac:chgData name="lacharme Emmanuel" userId="405ee7ec211e763a" providerId="LiveId" clId="{869DF9CB-A589-4D7F-8539-36CCC1031029}" dt="2024-04-15T15:19:12.629" v="25" actId="26606"/>
          <ac:spMkLst>
            <pc:docMk/>
            <pc:sldMk cId="3592644138" sldId="271"/>
            <ac:spMk id="17" creationId="{FF9F2414-84E8-453E-B1F3-389FDE8192D9}"/>
          </ac:spMkLst>
        </pc:spChg>
        <pc:spChg chg="add">
          <ac:chgData name="lacharme Emmanuel" userId="405ee7ec211e763a" providerId="LiveId" clId="{869DF9CB-A589-4D7F-8539-36CCC1031029}" dt="2024-04-15T15:19:12.629" v="25" actId="26606"/>
          <ac:spMkLst>
            <pc:docMk/>
            <pc:sldMk cId="3592644138" sldId="271"/>
            <ac:spMk id="19" creationId="{3ECA69A1-7536-43AC-85EF-C7106179F5ED}"/>
          </ac:spMkLst>
        </pc:spChg>
        <pc:picChg chg="add mod">
          <ac:chgData name="lacharme Emmanuel" userId="405ee7ec211e763a" providerId="LiveId" clId="{869DF9CB-A589-4D7F-8539-36CCC1031029}" dt="2024-04-15T15:19:12.629" v="25" actId="26606"/>
          <ac:picMkLst>
            <pc:docMk/>
            <pc:sldMk cId="3592644138" sldId="271"/>
            <ac:picMk id="2" creationId="{18307D84-0DD4-4CD7-D4D8-F373C199F610}"/>
          </ac:picMkLst>
        </pc:picChg>
      </pc:sldChg>
      <pc:sldChg chg="addSp modSp add mod setBg">
        <pc:chgData name="lacharme Emmanuel" userId="405ee7ec211e763a" providerId="LiveId" clId="{869DF9CB-A589-4D7F-8539-36CCC1031029}" dt="2024-04-15T15:20:06.109" v="27" actId="26606"/>
        <pc:sldMkLst>
          <pc:docMk/>
          <pc:sldMk cId="2056629632" sldId="272"/>
        </pc:sldMkLst>
        <pc:spChg chg="add">
          <ac:chgData name="lacharme Emmanuel" userId="405ee7ec211e763a" providerId="LiveId" clId="{869DF9CB-A589-4D7F-8539-36CCC1031029}" dt="2024-04-15T15:20:06.109" v="27" actId="26606"/>
          <ac:spMkLst>
            <pc:docMk/>
            <pc:sldMk cId="2056629632" sldId="272"/>
            <ac:spMk id="7" creationId="{F3060C83-F051-4F0E-ABAD-AA0DFC48B218}"/>
          </ac:spMkLst>
        </pc:spChg>
        <pc:spChg chg="add">
          <ac:chgData name="lacharme Emmanuel" userId="405ee7ec211e763a" providerId="LiveId" clId="{869DF9CB-A589-4D7F-8539-36CCC1031029}" dt="2024-04-15T15:20:06.109" v="27" actId="26606"/>
          <ac:spMkLst>
            <pc:docMk/>
            <pc:sldMk cId="2056629632" sldId="272"/>
            <ac:spMk id="9" creationId="{83C98ABE-055B-441F-B07E-44F97F083C39}"/>
          </ac:spMkLst>
        </pc:spChg>
        <pc:spChg chg="add">
          <ac:chgData name="lacharme Emmanuel" userId="405ee7ec211e763a" providerId="LiveId" clId="{869DF9CB-A589-4D7F-8539-36CCC1031029}" dt="2024-04-15T15:20:06.109" v="27" actId="26606"/>
          <ac:spMkLst>
            <pc:docMk/>
            <pc:sldMk cId="2056629632" sldId="272"/>
            <ac:spMk id="11" creationId="{29FDB030-9B49-4CED-8CCD-4D99382388AC}"/>
          </ac:spMkLst>
        </pc:spChg>
        <pc:spChg chg="add">
          <ac:chgData name="lacharme Emmanuel" userId="405ee7ec211e763a" providerId="LiveId" clId="{869DF9CB-A589-4D7F-8539-36CCC1031029}" dt="2024-04-15T15:20:06.109" v="27" actId="26606"/>
          <ac:spMkLst>
            <pc:docMk/>
            <pc:sldMk cId="2056629632" sldId="272"/>
            <ac:spMk id="13" creationId="{3783CA14-24A1-485C-8B30-D6A5D87987AD}"/>
          </ac:spMkLst>
        </pc:spChg>
        <pc:spChg chg="add">
          <ac:chgData name="lacharme Emmanuel" userId="405ee7ec211e763a" providerId="LiveId" clId="{869DF9CB-A589-4D7F-8539-36CCC1031029}" dt="2024-04-15T15:20:06.109" v="27" actId="26606"/>
          <ac:spMkLst>
            <pc:docMk/>
            <pc:sldMk cId="2056629632" sldId="272"/>
            <ac:spMk id="15" creationId="{9A97C86A-04D6-40F7-AE84-31AB43E6A846}"/>
          </ac:spMkLst>
        </pc:spChg>
        <pc:spChg chg="add">
          <ac:chgData name="lacharme Emmanuel" userId="405ee7ec211e763a" providerId="LiveId" clId="{869DF9CB-A589-4D7F-8539-36CCC1031029}" dt="2024-04-15T15:20:06.109" v="27" actId="26606"/>
          <ac:spMkLst>
            <pc:docMk/>
            <pc:sldMk cId="2056629632" sldId="272"/>
            <ac:spMk id="17" creationId="{FF9F2414-84E8-453E-B1F3-389FDE8192D9}"/>
          </ac:spMkLst>
        </pc:spChg>
        <pc:spChg chg="add">
          <ac:chgData name="lacharme Emmanuel" userId="405ee7ec211e763a" providerId="LiveId" clId="{869DF9CB-A589-4D7F-8539-36CCC1031029}" dt="2024-04-15T15:20:06.109" v="27" actId="26606"/>
          <ac:spMkLst>
            <pc:docMk/>
            <pc:sldMk cId="2056629632" sldId="272"/>
            <ac:spMk id="19" creationId="{3ECA69A1-7536-43AC-85EF-C7106179F5ED}"/>
          </ac:spMkLst>
        </pc:spChg>
        <pc:picChg chg="add mod">
          <ac:chgData name="lacharme Emmanuel" userId="405ee7ec211e763a" providerId="LiveId" clId="{869DF9CB-A589-4D7F-8539-36CCC1031029}" dt="2024-04-15T15:20:06.109" v="27" actId="26606"/>
          <ac:picMkLst>
            <pc:docMk/>
            <pc:sldMk cId="2056629632" sldId="272"/>
            <ac:picMk id="2" creationId="{6A8EC50F-7B5A-153A-3622-C3D5654ECA45}"/>
          </ac:picMkLst>
        </pc:picChg>
      </pc:sldChg>
      <pc:sldChg chg="addSp modSp add mod setBg">
        <pc:chgData name="lacharme Emmanuel" userId="405ee7ec211e763a" providerId="LiveId" clId="{869DF9CB-A589-4D7F-8539-36CCC1031029}" dt="2024-04-15T15:20:27.197" v="29" actId="26606"/>
        <pc:sldMkLst>
          <pc:docMk/>
          <pc:sldMk cId="1844541993" sldId="273"/>
        </pc:sldMkLst>
        <pc:spChg chg="add">
          <ac:chgData name="lacharme Emmanuel" userId="405ee7ec211e763a" providerId="LiveId" clId="{869DF9CB-A589-4D7F-8539-36CCC1031029}" dt="2024-04-15T15:20:27.197" v="29" actId="26606"/>
          <ac:spMkLst>
            <pc:docMk/>
            <pc:sldMk cId="1844541993" sldId="273"/>
            <ac:spMk id="7" creationId="{F3060C83-F051-4F0E-ABAD-AA0DFC48B218}"/>
          </ac:spMkLst>
        </pc:spChg>
        <pc:spChg chg="add">
          <ac:chgData name="lacharme Emmanuel" userId="405ee7ec211e763a" providerId="LiveId" clId="{869DF9CB-A589-4D7F-8539-36CCC1031029}" dt="2024-04-15T15:20:27.197" v="29" actId="26606"/>
          <ac:spMkLst>
            <pc:docMk/>
            <pc:sldMk cId="1844541993" sldId="273"/>
            <ac:spMk id="9" creationId="{83C98ABE-055B-441F-B07E-44F97F083C39}"/>
          </ac:spMkLst>
        </pc:spChg>
        <pc:spChg chg="add">
          <ac:chgData name="lacharme Emmanuel" userId="405ee7ec211e763a" providerId="LiveId" clId="{869DF9CB-A589-4D7F-8539-36CCC1031029}" dt="2024-04-15T15:20:27.197" v="29" actId="26606"/>
          <ac:spMkLst>
            <pc:docMk/>
            <pc:sldMk cId="1844541993" sldId="273"/>
            <ac:spMk id="11" creationId="{29FDB030-9B49-4CED-8CCD-4D99382388AC}"/>
          </ac:spMkLst>
        </pc:spChg>
        <pc:spChg chg="add">
          <ac:chgData name="lacharme Emmanuel" userId="405ee7ec211e763a" providerId="LiveId" clId="{869DF9CB-A589-4D7F-8539-36CCC1031029}" dt="2024-04-15T15:20:27.197" v="29" actId="26606"/>
          <ac:spMkLst>
            <pc:docMk/>
            <pc:sldMk cId="1844541993" sldId="273"/>
            <ac:spMk id="13" creationId="{3783CA14-24A1-485C-8B30-D6A5D87987AD}"/>
          </ac:spMkLst>
        </pc:spChg>
        <pc:spChg chg="add">
          <ac:chgData name="lacharme Emmanuel" userId="405ee7ec211e763a" providerId="LiveId" clId="{869DF9CB-A589-4D7F-8539-36CCC1031029}" dt="2024-04-15T15:20:27.197" v="29" actId="26606"/>
          <ac:spMkLst>
            <pc:docMk/>
            <pc:sldMk cId="1844541993" sldId="273"/>
            <ac:spMk id="15" creationId="{9A97C86A-04D6-40F7-AE84-31AB43E6A846}"/>
          </ac:spMkLst>
        </pc:spChg>
        <pc:spChg chg="add">
          <ac:chgData name="lacharme Emmanuel" userId="405ee7ec211e763a" providerId="LiveId" clId="{869DF9CB-A589-4D7F-8539-36CCC1031029}" dt="2024-04-15T15:20:27.197" v="29" actId="26606"/>
          <ac:spMkLst>
            <pc:docMk/>
            <pc:sldMk cId="1844541993" sldId="273"/>
            <ac:spMk id="17" creationId="{FF9F2414-84E8-453E-B1F3-389FDE8192D9}"/>
          </ac:spMkLst>
        </pc:spChg>
        <pc:spChg chg="add">
          <ac:chgData name="lacharme Emmanuel" userId="405ee7ec211e763a" providerId="LiveId" clId="{869DF9CB-A589-4D7F-8539-36CCC1031029}" dt="2024-04-15T15:20:27.197" v="29" actId="26606"/>
          <ac:spMkLst>
            <pc:docMk/>
            <pc:sldMk cId="1844541993" sldId="273"/>
            <ac:spMk id="19" creationId="{3ECA69A1-7536-43AC-85EF-C7106179F5ED}"/>
          </ac:spMkLst>
        </pc:spChg>
        <pc:picChg chg="add mod">
          <ac:chgData name="lacharme Emmanuel" userId="405ee7ec211e763a" providerId="LiveId" clId="{869DF9CB-A589-4D7F-8539-36CCC1031029}" dt="2024-04-15T15:20:27.197" v="29" actId="26606"/>
          <ac:picMkLst>
            <pc:docMk/>
            <pc:sldMk cId="1844541993" sldId="273"/>
            <ac:picMk id="2" creationId="{7C99F798-DD1D-2953-F088-722D84166588}"/>
          </ac:picMkLst>
        </pc:picChg>
      </pc:sldChg>
      <pc:sldChg chg="addSp modSp add mod setBg">
        <pc:chgData name="lacharme Emmanuel" userId="405ee7ec211e763a" providerId="LiveId" clId="{869DF9CB-A589-4D7F-8539-36CCC1031029}" dt="2024-04-15T15:20:46.812" v="31" actId="26606"/>
        <pc:sldMkLst>
          <pc:docMk/>
          <pc:sldMk cId="1219963429" sldId="274"/>
        </pc:sldMkLst>
        <pc:spChg chg="add">
          <ac:chgData name="lacharme Emmanuel" userId="405ee7ec211e763a" providerId="LiveId" clId="{869DF9CB-A589-4D7F-8539-36CCC1031029}" dt="2024-04-15T15:20:46.812" v="31" actId="26606"/>
          <ac:spMkLst>
            <pc:docMk/>
            <pc:sldMk cId="1219963429" sldId="274"/>
            <ac:spMk id="7" creationId="{F3060C83-F051-4F0E-ABAD-AA0DFC48B218}"/>
          </ac:spMkLst>
        </pc:spChg>
        <pc:spChg chg="add">
          <ac:chgData name="lacharme Emmanuel" userId="405ee7ec211e763a" providerId="LiveId" clId="{869DF9CB-A589-4D7F-8539-36CCC1031029}" dt="2024-04-15T15:20:46.812" v="31" actId="26606"/>
          <ac:spMkLst>
            <pc:docMk/>
            <pc:sldMk cId="1219963429" sldId="274"/>
            <ac:spMk id="9" creationId="{83C98ABE-055B-441F-B07E-44F97F083C39}"/>
          </ac:spMkLst>
        </pc:spChg>
        <pc:spChg chg="add">
          <ac:chgData name="lacharme Emmanuel" userId="405ee7ec211e763a" providerId="LiveId" clId="{869DF9CB-A589-4D7F-8539-36CCC1031029}" dt="2024-04-15T15:20:46.812" v="31" actId="26606"/>
          <ac:spMkLst>
            <pc:docMk/>
            <pc:sldMk cId="1219963429" sldId="274"/>
            <ac:spMk id="11" creationId="{29FDB030-9B49-4CED-8CCD-4D99382388AC}"/>
          </ac:spMkLst>
        </pc:spChg>
        <pc:spChg chg="add">
          <ac:chgData name="lacharme Emmanuel" userId="405ee7ec211e763a" providerId="LiveId" clId="{869DF9CB-A589-4D7F-8539-36CCC1031029}" dt="2024-04-15T15:20:46.812" v="31" actId="26606"/>
          <ac:spMkLst>
            <pc:docMk/>
            <pc:sldMk cId="1219963429" sldId="274"/>
            <ac:spMk id="13" creationId="{3783CA14-24A1-485C-8B30-D6A5D87987AD}"/>
          </ac:spMkLst>
        </pc:spChg>
        <pc:spChg chg="add">
          <ac:chgData name="lacharme Emmanuel" userId="405ee7ec211e763a" providerId="LiveId" clId="{869DF9CB-A589-4D7F-8539-36CCC1031029}" dt="2024-04-15T15:20:46.812" v="31" actId="26606"/>
          <ac:spMkLst>
            <pc:docMk/>
            <pc:sldMk cId="1219963429" sldId="274"/>
            <ac:spMk id="15" creationId="{9A97C86A-04D6-40F7-AE84-31AB43E6A846}"/>
          </ac:spMkLst>
        </pc:spChg>
        <pc:spChg chg="add">
          <ac:chgData name="lacharme Emmanuel" userId="405ee7ec211e763a" providerId="LiveId" clId="{869DF9CB-A589-4D7F-8539-36CCC1031029}" dt="2024-04-15T15:20:46.812" v="31" actId="26606"/>
          <ac:spMkLst>
            <pc:docMk/>
            <pc:sldMk cId="1219963429" sldId="274"/>
            <ac:spMk id="17" creationId="{FF9F2414-84E8-453E-B1F3-389FDE8192D9}"/>
          </ac:spMkLst>
        </pc:spChg>
        <pc:spChg chg="add">
          <ac:chgData name="lacharme Emmanuel" userId="405ee7ec211e763a" providerId="LiveId" clId="{869DF9CB-A589-4D7F-8539-36CCC1031029}" dt="2024-04-15T15:20:46.812" v="31" actId="26606"/>
          <ac:spMkLst>
            <pc:docMk/>
            <pc:sldMk cId="1219963429" sldId="274"/>
            <ac:spMk id="19" creationId="{3ECA69A1-7536-43AC-85EF-C7106179F5ED}"/>
          </ac:spMkLst>
        </pc:spChg>
        <pc:picChg chg="add mod">
          <ac:chgData name="lacharme Emmanuel" userId="405ee7ec211e763a" providerId="LiveId" clId="{869DF9CB-A589-4D7F-8539-36CCC1031029}" dt="2024-04-15T15:20:46.812" v="31" actId="26606"/>
          <ac:picMkLst>
            <pc:docMk/>
            <pc:sldMk cId="1219963429" sldId="274"/>
            <ac:picMk id="2" creationId="{2159E420-9397-D311-E0D5-A7DBCBF065EF}"/>
          </ac:picMkLst>
        </pc:picChg>
      </pc:sldChg>
      <pc:sldChg chg="addSp modSp add mod setBg">
        <pc:chgData name="lacharme Emmanuel" userId="405ee7ec211e763a" providerId="LiveId" clId="{869DF9CB-A589-4D7F-8539-36CCC1031029}" dt="2024-04-15T15:20:58.974" v="33" actId="26606"/>
        <pc:sldMkLst>
          <pc:docMk/>
          <pc:sldMk cId="882562860" sldId="275"/>
        </pc:sldMkLst>
        <pc:spChg chg="add">
          <ac:chgData name="lacharme Emmanuel" userId="405ee7ec211e763a" providerId="LiveId" clId="{869DF9CB-A589-4D7F-8539-36CCC1031029}" dt="2024-04-15T15:20:58.974" v="33" actId="26606"/>
          <ac:spMkLst>
            <pc:docMk/>
            <pc:sldMk cId="882562860" sldId="275"/>
            <ac:spMk id="7" creationId="{F3060C83-F051-4F0E-ABAD-AA0DFC48B218}"/>
          </ac:spMkLst>
        </pc:spChg>
        <pc:spChg chg="add">
          <ac:chgData name="lacharme Emmanuel" userId="405ee7ec211e763a" providerId="LiveId" clId="{869DF9CB-A589-4D7F-8539-36CCC1031029}" dt="2024-04-15T15:20:58.974" v="33" actId="26606"/>
          <ac:spMkLst>
            <pc:docMk/>
            <pc:sldMk cId="882562860" sldId="275"/>
            <ac:spMk id="9" creationId="{83C98ABE-055B-441F-B07E-44F97F083C39}"/>
          </ac:spMkLst>
        </pc:spChg>
        <pc:spChg chg="add">
          <ac:chgData name="lacharme Emmanuel" userId="405ee7ec211e763a" providerId="LiveId" clId="{869DF9CB-A589-4D7F-8539-36CCC1031029}" dt="2024-04-15T15:20:58.974" v="33" actId="26606"/>
          <ac:spMkLst>
            <pc:docMk/>
            <pc:sldMk cId="882562860" sldId="275"/>
            <ac:spMk id="11" creationId="{29FDB030-9B49-4CED-8CCD-4D99382388AC}"/>
          </ac:spMkLst>
        </pc:spChg>
        <pc:spChg chg="add">
          <ac:chgData name="lacharme Emmanuel" userId="405ee7ec211e763a" providerId="LiveId" clId="{869DF9CB-A589-4D7F-8539-36CCC1031029}" dt="2024-04-15T15:20:58.974" v="33" actId="26606"/>
          <ac:spMkLst>
            <pc:docMk/>
            <pc:sldMk cId="882562860" sldId="275"/>
            <ac:spMk id="13" creationId="{3783CA14-24A1-485C-8B30-D6A5D87987AD}"/>
          </ac:spMkLst>
        </pc:spChg>
        <pc:spChg chg="add">
          <ac:chgData name="lacharme Emmanuel" userId="405ee7ec211e763a" providerId="LiveId" clId="{869DF9CB-A589-4D7F-8539-36CCC1031029}" dt="2024-04-15T15:20:58.974" v="33" actId="26606"/>
          <ac:spMkLst>
            <pc:docMk/>
            <pc:sldMk cId="882562860" sldId="275"/>
            <ac:spMk id="15" creationId="{9A97C86A-04D6-40F7-AE84-31AB43E6A846}"/>
          </ac:spMkLst>
        </pc:spChg>
        <pc:spChg chg="add">
          <ac:chgData name="lacharme Emmanuel" userId="405ee7ec211e763a" providerId="LiveId" clId="{869DF9CB-A589-4D7F-8539-36CCC1031029}" dt="2024-04-15T15:20:58.974" v="33" actId="26606"/>
          <ac:spMkLst>
            <pc:docMk/>
            <pc:sldMk cId="882562860" sldId="275"/>
            <ac:spMk id="17" creationId="{FF9F2414-84E8-453E-B1F3-389FDE8192D9}"/>
          </ac:spMkLst>
        </pc:spChg>
        <pc:spChg chg="add">
          <ac:chgData name="lacharme Emmanuel" userId="405ee7ec211e763a" providerId="LiveId" clId="{869DF9CB-A589-4D7F-8539-36CCC1031029}" dt="2024-04-15T15:20:58.974" v="33" actId="26606"/>
          <ac:spMkLst>
            <pc:docMk/>
            <pc:sldMk cId="882562860" sldId="275"/>
            <ac:spMk id="19" creationId="{3ECA69A1-7536-43AC-85EF-C7106179F5ED}"/>
          </ac:spMkLst>
        </pc:spChg>
        <pc:picChg chg="add mod">
          <ac:chgData name="lacharme Emmanuel" userId="405ee7ec211e763a" providerId="LiveId" clId="{869DF9CB-A589-4D7F-8539-36CCC1031029}" dt="2024-04-15T15:20:58.974" v="33" actId="26606"/>
          <ac:picMkLst>
            <pc:docMk/>
            <pc:sldMk cId="882562860" sldId="275"/>
            <ac:picMk id="2" creationId="{7D48E668-DF14-0F9E-34B9-F3EFF576E20F}"/>
          </ac:picMkLst>
        </pc:picChg>
      </pc:sldChg>
      <pc:sldChg chg="addSp modSp add mod setBg">
        <pc:chgData name="lacharme Emmanuel" userId="405ee7ec211e763a" providerId="LiveId" clId="{869DF9CB-A589-4D7F-8539-36CCC1031029}" dt="2024-04-15T15:21:09.197" v="35" actId="26606"/>
        <pc:sldMkLst>
          <pc:docMk/>
          <pc:sldMk cId="134595178" sldId="276"/>
        </pc:sldMkLst>
        <pc:spChg chg="add">
          <ac:chgData name="lacharme Emmanuel" userId="405ee7ec211e763a" providerId="LiveId" clId="{869DF9CB-A589-4D7F-8539-36CCC1031029}" dt="2024-04-15T15:21:09.197" v="35" actId="26606"/>
          <ac:spMkLst>
            <pc:docMk/>
            <pc:sldMk cId="134595178" sldId="276"/>
            <ac:spMk id="7" creationId="{F3060C83-F051-4F0E-ABAD-AA0DFC48B218}"/>
          </ac:spMkLst>
        </pc:spChg>
        <pc:spChg chg="add">
          <ac:chgData name="lacharme Emmanuel" userId="405ee7ec211e763a" providerId="LiveId" clId="{869DF9CB-A589-4D7F-8539-36CCC1031029}" dt="2024-04-15T15:21:09.197" v="35" actId="26606"/>
          <ac:spMkLst>
            <pc:docMk/>
            <pc:sldMk cId="134595178" sldId="276"/>
            <ac:spMk id="9" creationId="{83C98ABE-055B-441F-B07E-44F97F083C39}"/>
          </ac:spMkLst>
        </pc:spChg>
        <pc:spChg chg="add">
          <ac:chgData name="lacharme Emmanuel" userId="405ee7ec211e763a" providerId="LiveId" clId="{869DF9CB-A589-4D7F-8539-36CCC1031029}" dt="2024-04-15T15:21:09.197" v="35" actId="26606"/>
          <ac:spMkLst>
            <pc:docMk/>
            <pc:sldMk cId="134595178" sldId="276"/>
            <ac:spMk id="11" creationId="{29FDB030-9B49-4CED-8CCD-4D99382388AC}"/>
          </ac:spMkLst>
        </pc:spChg>
        <pc:spChg chg="add">
          <ac:chgData name="lacharme Emmanuel" userId="405ee7ec211e763a" providerId="LiveId" clId="{869DF9CB-A589-4D7F-8539-36CCC1031029}" dt="2024-04-15T15:21:09.197" v="35" actId="26606"/>
          <ac:spMkLst>
            <pc:docMk/>
            <pc:sldMk cId="134595178" sldId="276"/>
            <ac:spMk id="13" creationId="{3783CA14-24A1-485C-8B30-D6A5D87987AD}"/>
          </ac:spMkLst>
        </pc:spChg>
        <pc:spChg chg="add">
          <ac:chgData name="lacharme Emmanuel" userId="405ee7ec211e763a" providerId="LiveId" clId="{869DF9CB-A589-4D7F-8539-36CCC1031029}" dt="2024-04-15T15:21:09.197" v="35" actId="26606"/>
          <ac:spMkLst>
            <pc:docMk/>
            <pc:sldMk cId="134595178" sldId="276"/>
            <ac:spMk id="15" creationId="{9A97C86A-04D6-40F7-AE84-31AB43E6A846}"/>
          </ac:spMkLst>
        </pc:spChg>
        <pc:spChg chg="add">
          <ac:chgData name="lacharme Emmanuel" userId="405ee7ec211e763a" providerId="LiveId" clId="{869DF9CB-A589-4D7F-8539-36CCC1031029}" dt="2024-04-15T15:21:09.197" v="35" actId="26606"/>
          <ac:spMkLst>
            <pc:docMk/>
            <pc:sldMk cId="134595178" sldId="276"/>
            <ac:spMk id="17" creationId="{FF9F2414-84E8-453E-B1F3-389FDE8192D9}"/>
          </ac:spMkLst>
        </pc:spChg>
        <pc:spChg chg="add">
          <ac:chgData name="lacharme Emmanuel" userId="405ee7ec211e763a" providerId="LiveId" clId="{869DF9CB-A589-4D7F-8539-36CCC1031029}" dt="2024-04-15T15:21:09.197" v="35" actId="26606"/>
          <ac:spMkLst>
            <pc:docMk/>
            <pc:sldMk cId="134595178" sldId="276"/>
            <ac:spMk id="19" creationId="{3ECA69A1-7536-43AC-85EF-C7106179F5ED}"/>
          </ac:spMkLst>
        </pc:spChg>
        <pc:picChg chg="add mod">
          <ac:chgData name="lacharme Emmanuel" userId="405ee7ec211e763a" providerId="LiveId" clId="{869DF9CB-A589-4D7F-8539-36CCC1031029}" dt="2024-04-15T15:21:09.197" v="35" actId="26606"/>
          <ac:picMkLst>
            <pc:docMk/>
            <pc:sldMk cId="134595178" sldId="276"/>
            <ac:picMk id="2" creationId="{1D75675A-CC00-BFA6-3F98-79504DAC73B2}"/>
          </ac:picMkLst>
        </pc:picChg>
      </pc:sldChg>
      <pc:sldChg chg="addSp modSp add mod setBg">
        <pc:chgData name="lacharme Emmanuel" userId="405ee7ec211e763a" providerId="LiveId" clId="{869DF9CB-A589-4D7F-8539-36CCC1031029}" dt="2024-04-15T15:21:29.261" v="37" actId="26606"/>
        <pc:sldMkLst>
          <pc:docMk/>
          <pc:sldMk cId="1178136280" sldId="277"/>
        </pc:sldMkLst>
        <pc:spChg chg="add">
          <ac:chgData name="lacharme Emmanuel" userId="405ee7ec211e763a" providerId="LiveId" clId="{869DF9CB-A589-4D7F-8539-36CCC1031029}" dt="2024-04-15T15:21:29.261" v="37" actId="26606"/>
          <ac:spMkLst>
            <pc:docMk/>
            <pc:sldMk cId="1178136280" sldId="277"/>
            <ac:spMk id="7" creationId="{F3060C83-F051-4F0E-ABAD-AA0DFC48B218}"/>
          </ac:spMkLst>
        </pc:spChg>
        <pc:spChg chg="add">
          <ac:chgData name="lacharme Emmanuel" userId="405ee7ec211e763a" providerId="LiveId" clId="{869DF9CB-A589-4D7F-8539-36CCC1031029}" dt="2024-04-15T15:21:29.261" v="37" actId="26606"/>
          <ac:spMkLst>
            <pc:docMk/>
            <pc:sldMk cId="1178136280" sldId="277"/>
            <ac:spMk id="9" creationId="{83C98ABE-055B-441F-B07E-44F97F083C39}"/>
          </ac:spMkLst>
        </pc:spChg>
        <pc:spChg chg="add">
          <ac:chgData name="lacharme Emmanuel" userId="405ee7ec211e763a" providerId="LiveId" clId="{869DF9CB-A589-4D7F-8539-36CCC1031029}" dt="2024-04-15T15:21:29.261" v="37" actId="26606"/>
          <ac:spMkLst>
            <pc:docMk/>
            <pc:sldMk cId="1178136280" sldId="277"/>
            <ac:spMk id="11" creationId="{29FDB030-9B49-4CED-8CCD-4D99382388AC}"/>
          </ac:spMkLst>
        </pc:spChg>
        <pc:spChg chg="add">
          <ac:chgData name="lacharme Emmanuel" userId="405ee7ec211e763a" providerId="LiveId" clId="{869DF9CB-A589-4D7F-8539-36CCC1031029}" dt="2024-04-15T15:21:29.261" v="37" actId="26606"/>
          <ac:spMkLst>
            <pc:docMk/>
            <pc:sldMk cId="1178136280" sldId="277"/>
            <ac:spMk id="13" creationId="{3783CA14-24A1-485C-8B30-D6A5D87987AD}"/>
          </ac:spMkLst>
        </pc:spChg>
        <pc:spChg chg="add">
          <ac:chgData name="lacharme Emmanuel" userId="405ee7ec211e763a" providerId="LiveId" clId="{869DF9CB-A589-4D7F-8539-36CCC1031029}" dt="2024-04-15T15:21:29.261" v="37" actId="26606"/>
          <ac:spMkLst>
            <pc:docMk/>
            <pc:sldMk cId="1178136280" sldId="277"/>
            <ac:spMk id="15" creationId="{9A97C86A-04D6-40F7-AE84-31AB43E6A846}"/>
          </ac:spMkLst>
        </pc:spChg>
        <pc:spChg chg="add">
          <ac:chgData name="lacharme Emmanuel" userId="405ee7ec211e763a" providerId="LiveId" clId="{869DF9CB-A589-4D7F-8539-36CCC1031029}" dt="2024-04-15T15:21:29.261" v="37" actId="26606"/>
          <ac:spMkLst>
            <pc:docMk/>
            <pc:sldMk cId="1178136280" sldId="277"/>
            <ac:spMk id="17" creationId="{FF9F2414-84E8-453E-B1F3-389FDE8192D9}"/>
          </ac:spMkLst>
        </pc:spChg>
        <pc:spChg chg="add">
          <ac:chgData name="lacharme Emmanuel" userId="405ee7ec211e763a" providerId="LiveId" clId="{869DF9CB-A589-4D7F-8539-36CCC1031029}" dt="2024-04-15T15:21:29.261" v="37" actId="26606"/>
          <ac:spMkLst>
            <pc:docMk/>
            <pc:sldMk cId="1178136280" sldId="277"/>
            <ac:spMk id="19" creationId="{3ECA69A1-7536-43AC-85EF-C7106179F5ED}"/>
          </ac:spMkLst>
        </pc:spChg>
        <pc:picChg chg="add mod">
          <ac:chgData name="lacharme Emmanuel" userId="405ee7ec211e763a" providerId="LiveId" clId="{869DF9CB-A589-4D7F-8539-36CCC1031029}" dt="2024-04-15T15:21:29.261" v="37" actId="26606"/>
          <ac:picMkLst>
            <pc:docMk/>
            <pc:sldMk cId="1178136280" sldId="277"/>
            <ac:picMk id="2" creationId="{BE2B18C4-B7B7-2662-A33F-E0BD1853DB09}"/>
          </ac:picMkLst>
        </pc:picChg>
      </pc:sldChg>
      <pc:sldChg chg="addSp modSp add mod setBg">
        <pc:chgData name="lacharme Emmanuel" userId="405ee7ec211e763a" providerId="LiveId" clId="{869DF9CB-A589-4D7F-8539-36CCC1031029}" dt="2024-04-15T15:21:38.871" v="39" actId="26606"/>
        <pc:sldMkLst>
          <pc:docMk/>
          <pc:sldMk cId="1850764505" sldId="278"/>
        </pc:sldMkLst>
        <pc:spChg chg="add">
          <ac:chgData name="lacharme Emmanuel" userId="405ee7ec211e763a" providerId="LiveId" clId="{869DF9CB-A589-4D7F-8539-36CCC1031029}" dt="2024-04-15T15:21:38.871" v="39" actId="26606"/>
          <ac:spMkLst>
            <pc:docMk/>
            <pc:sldMk cId="1850764505" sldId="278"/>
            <ac:spMk id="7" creationId="{F3060C83-F051-4F0E-ABAD-AA0DFC48B218}"/>
          </ac:spMkLst>
        </pc:spChg>
        <pc:spChg chg="add">
          <ac:chgData name="lacharme Emmanuel" userId="405ee7ec211e763a" providerId="LiveId" clId="{869DF9CB-A589-4D7F-8539-36CCC1031029}" dt="2024-04-15T15:21:38.871" v="39" actId="26606"/>
          <ac:spMkLst>
            <pc:docMk/>
            <pc:sldMk cId="1850764505" sldId="278"/>
            <ac:spMk id="9" creationId="{83C98ABE-055B-441F-B07E-44F97F083C39}"/>
          </ac:spMkLst>
        </pc:spChg>
        <pc:spChg chg="add">
          <ac:chgData name="lacharme Emmanuel" userId="405ee7ec211e763a" providerId="LiveId" clId="{869DF9CB-A589-4D7F-8539-36CCC1031029}" dt="2024-04-15T15:21:38.871" v="39" actId="26606"/>
          <ac:spMkLst>
            <pc:docMk/>
            <pc:sldMk cId="1850764505" sldId="278"/>
            <ac:spMk id="11" creationId="{29FDB030-9B49-4CED-8CCD-4D99382388AC}"/>
          </ac:spMkLst>
        </pc:spChg>
        <pc:spChg chg="add">
          <ac:chgData name="lacharme Emmanuel" userId="405ee7ec211e763a" providerId="LiveId" clId="{869DF9CB-A589-4D7F-8539-36CCC1031029}" dt="2024-04-15T15:21:38.871" v="39" actId="26606"/>
          <ac:spMkLst>
            <pc:docMk/>
            <pc:sldMk cId="1850764505" sldId="278"/>
            <ac:spMk id="13" creationId="{3783CA14-24A1-485C-8B30-D6A5D87987AD}"/>
          </ac:spMkLst>
        </pc:spChg>
        <pc:spChg chg="add">
          <ac:chgData name="lacharme Emmanuel" userId="405ee7ec211e763a" providerId="LiveId" clId="{869DF9CB-A589-4D7F-8539-36CCC1031029}" dt="2024-04-15T15:21:38.871" v="39" actId="26606"/>
          <ac:spMkLst>
            <pc:docMk/>
            <pc:sldMk cId="1850764505" sldId="278"/>
            <ac:spMk id="15" creationId="{9A97C86A-04D6-40F7-AE84-31AB43E6A846}"/>
          </ac:spMkLst>
        </pc:spChg>
        <pc:spChg chg="add">
          <ac:chgData name="lacharme Emmanuel" userId="405ee7ec211e763a" providerId="LiveId" clId="{869DF9CB-A589-4D7F-8539-36CCC1031029}" dt="2024-04-15T15:21:38.871" v="39" actId="26606"/>
          <ac:spMkLst>
            <pc:docMk/>
            <pc:sldMk cId="1850764505" sldId="278"/>
            <ac:spMk id="17" creationId="{FF9F2414-84E8-453E-B1F3-389FDE8192D9}"/>
          </ac:spMkLst>
        </pc:spChg>
        <pc:spChg chg="add">
          <ac:chgData name="lacharme Emmanuel" userId="405ee7ec211e763a" providerId="LiveId" clId="{869DF9CB-A589-4D7F-8539-36CCC1031029}" dt="2024-04-15T15:21:38.871" v="39" actId="26606"/>
          <ac:spMkLst>
            <pc:docMk/>
            <pc:sldMk cId="1850764505" sldId="278"/>
            <ac:spMk id="19" creationId="{3ECA69A1-7536-43AC-85EF-C7106179F5ED}"/>
          </ac:spMkLst>
        </pc:spChg>
        <pc:picChg chg="add mod">
          <ac:chgData name="lacharme Emmanuel" userId="405ee7ec211e763a" providerId="LiveId" clId="{869DF9CB-A589-4D7F-8539-36CCC1031029}" dt="2024-04-15T15:21:38.871" v="39" actId="26606"/>
          <ac:picMkLst>
            <pc:docMk/>
            <pc:sldMk cId="1850764505" sldId="278"/>
            <ac:picMk id="2" creationId="{D391EE57-3A23-7B70-F95A-266C75D5793B}"/>
          </ac:picMkLst>
        </pc:picChg>
      </pc:sldChg>
      <pc:sldChg chg="addSp modSp add mod setBg">
        <pc:chgData name="lacharme Emmanuel" userId="405ee7ec211e763a" providerId="LiveId" clId="{869DF9CB-A589-4D7F-8539-36CCC1031029}" dt="2024-04-15T15:22:01.349" v="41" actId="26606"/>
        <pc:sldMkLst>
          <pc:docMk/>
          <pc:sldMk cId="293346656" sldId="279"/>
        </pc:sldMkLst>
        <pc:spChg chg="add">
          <ac:chgData name="lacharme Emmanuel" userId="405ee7ec211e763a" providerId="LiveId" clId="{869DF9CB-A589-4D7F-8539-36CCC1031029}" dt="2024-04-15T15:22:01.349" v="41" actId="26606"/>
          <ac:spMkLst>
            <pc:docMk/>
            <pc:sldMk cId="293346656" sldId="279"/>
            <ac:spMk id="7" creationId="{F3060C83-F051-4F0E-ABAD-AA0DFC48B218}"/>
          </ac:spMkLst>
        </pc:spChg>
        <pc:spChg chg="add">
          <ac:chgData name="lacharme Emmanuel" userId="405ee7ec211e763a" providerId="LiveId" clId="{869DF9CB-A589-4D7F-8539-36CCC1031029}" dt="2024-04-15T15:22:01.349" v="41" actId="26606"/>
          <ac:spMkLst>
            <pc:docMk/>
            <pc:sldMk cId="293346656" sldId="279"/>
            <ac:spMk id="9" creationId="{83C98ABE-055B-441F-B07E-44F97F083C39}"/>
          </ac:spMkLst>
        </pc:spChg>
        <pc:spChg chg="add">
          <ac:chgData name="lacharme Emmanuel" userId="405ee7ec211e763a" providerId="LiveId" clId="{869DF9CB-A589-4D7F-8539-36CCC1031029}" dt="2024-04-15T15:22:01.349" v="41" actId="26606"/>
          <ac:spMkLst>
            <pc:docMk/>
            <pc:sldMk cId="293346656" sldId="279"/>
            <ac:spMk id="11" creationId="{29FDB030-9B49-4CED-8CCD-4D99382388AC}"/>
          </ac:spMkLst>
        </pc:spChg>
        <pc:spChg chg="add">
          <ac:chgData name="lacharme Emmanuel" userId="405ee7ec211e763a" providerId="LiveId" clId="{869DF9CB-A589-4D7F-8539-36CCC1031029}" dt="2024-04-15T15:22:01.349" v="41" actId="26606"/>
          <ac:spMkLst>
            <pc:docMk/>
            <pc:sldMk cId="293346656" sldId="279"/>
            <ac:spMk id="13" creationId="{3783CA14-24A1-485C-8B30-D6A5D87987AD}"/>
          </ac:spMkLst>
        </pc:spChg>
        <pc:spChg chg="add">
          <ac:chgData name="lacharme Emmanuel" userId="405ee7ec211e763a" providerId="LiveId" clId="{869DF9CB-A589-4D7F-8539-36CCC1031029}" dt="2024-04-15T15:22:01.349" v="41" actId="26606"/>
          <ac:spMkLst>
            <pc:docMk/>
            <pc:sldMk cId="293346656" sldId="279"/>
            <ac:spMk id="15" creationId="{9A97C86A-04D6-40F7-AE84-31AB43E6A846}"/>
          </ac:spMkLst>
        </pc:spChg>
        <pc:spChg chg="add">
          <ac:chgData name="lacharme Emmanuel" userId="405ee7ec211e763a" providerId="LiveId" clId="{869DF9CB-A589-4D7F-8539-36CCC1031029}" dt="2024-04-15T15:22:01.349" v="41" actId="26606"/>
          <ac:spMkLst>
            <pc:docMk/>
            <pc:sldMk cId="293346656" sldId="279"/>
            <ac:spMk id="17" creationId="{FF9F2414-84E8-453E-B1F3-389FDE8192D9}"/>
          </ac:spMkLst>
        </pc:spChg>
        <pc:spChg chg="add">
          <ac:chgData name="lacharme Emmanuel" userId="405ee7ec211e763a" providerId="LiveId" clId="{869DF9CB-A589-4D7F-8539-36CCC1031029}" dt="2024-04-15T15:22:01.349" v="41" actId="26606"/>
          <ac:spMkLst>
            <pc:docMk/>
            <pc:sldMk cId="293346656" sldId="279"/>
            <ac:spMk id="19" creationId="{3ECA69A1-7536-43AC-85EF-C7106179F5ED}"/>
          </ac:spMkLst>
        </pc:spChg>
        <pc:picChg chg="add mod">
          <ac:chgData name="lacharme Emmanuel" userId="405ee7ec211e763a" providerId="LiveId" clId="{869DF9CB-A589-4D7F-8539-36CCC1031029}" dt="2024-04-15T15:22:01.349" v="41" actId="26606"/>
          <ac:picMkLst>
            <pc:docMk/>
            <pc:sldMk cId="293346656" sldId="279"/>
            <ac:picMk id="2" creationId="{49604942-EC4E-128D-8131-85944A5C1F1F}"/>
          </ac:picMkLst>
        </pc:picChg>
      </pc:sldChg>
      <pc:sldChg chg="addSp modSp add mod setBg">
        <pc:chgData name="lacharme Emmanuel" userId="405ee7ec211e763a" providerId="LiveId" clId="{869DF9CB-A589-4D7F-8539-36CCC1031029}" dt="2024-04-15T15:22:35.301" v="43" actId="26606"/>
        <pc:sldMkLst>
          <pc:docMk/>
          <pc:sldMk cId="646972269" sldId="280"/>
        </pc:sldMkLst>
        <pc:spChg chg="add">
          <ac:chgData name="lacharme Emmanuel" userId="405ee7ec211e763a" providerId="LiveId" clId="{869DF9CB-A589-4D7F-8539-36CCC1031029}" dt="2024-04-15T15:22:35.301" v="43" actId="26606"/>
          <ac:spMkLst>
            <pc:docMk/>
            <pc:sldMk cId="646972269" sldId="280"/>
            <ac:spMk id="7" creationId="{F3060C83-F051-4F0E-ABAD-AA0DFC48B218}"/>
          </ac:spMkLst>
        </pc:spChg>
        <pc:spChg chg="add">
          <ac:chgData name="lacharme Emmanuel" userId="405ee7ec211e763a" providerId="LiveId" clId="{869DF9CB-A589-4D7F-8539-36CCC1031029}" dt="2024-04-15T15:22:35.301" v="43" actId="26606"/>
          <ac:spMkLst>
            <pc:docMk/>
            <pc:sldMk cId="646972269" sldId="280"/>
            <ac:spMk id="9" creationId="{83C98ABE-055B-441F-B07E-44F97F083C39}"/>
          </ac:spMkLst>
        </pc:spChg>
        <pc:spChg chg="add">
          <ac:chgData name="lacharme Emmanuel" userId="405ee7ec211e763a" providerId="LiveId" clId="{869DF9CB-A589-4D7F-8539-36CCC1031029}" dt="2024-04-15T15:22:35.301" v="43" actId="26606"/>
          <ac:spMkLst>
            <pc:docMk/>
            <pc:sldMk cId="646972269" sldId="280"/>
            <ac:spMk id="11" creationId="{29FDB030-9B49-4CED-8CCD-4D99382388AC}"/>
          </ac:spMkLst>
        </pc:spChg>
        <pc:spChg chg="add">
          <ac:chgData name="lacharme Emmanuel" userId="405ee7ec211e763a" providerId="LiveId" clId="{869DF9CB-A589-4D7F-8539-36CCC1031029}" dt="2024-04-15T15:22:35.301" v="43" actId="26606"/>
          <ac:spMkLst>
            <pc:docMk/>
            <pc:sldMk cId="646972269" sldId="280"/>
            <ac:spMk id="13" creationId="{3783CA14-24A1-485C-8B30-D6A5D87987AD}"/>
          </ac:spMkLst>
        </pc:spChg>
        <pc:spChg chg="add">
          <ac:chgData name="lacharme Emmanuel" userId="405ee7ec211e763a" providerId="LiveId" clId="{869DF9CB-A589-4D7F-8539-36CCC1031029}" dt="2024-04-15T15:22:35.301" v="43" actId="26606"/>
          <ac:spMkLst>
            <pc:docMk/>
            <pc:sldMk cId="646972269" sldId="280"/>
            <ac:spMk id="15" creationId="{9A97C86A-04D6-40F7-AE84-31AB43E6A846}"/>
          </ac:spMkLst>
        </pc:spChg>
        <pc:spChg chg="add">
          <ac:chgData name="lacharme Emmanuel" userId="405ee7ec211e763a" providerId="LiveId" clId="{869DF9CB-A589-4D7F-8539-36CCC1031029}" dt="2024-04-15T15:22:35.301" v="43" actId="26606"/>
          <ac:spMkLst>
            <pc:docMk/>
            <pc:sldMk cId="646972269" sldId="280"/>
            <ac:spMk id="17" creationId="{FF9F2414-84E8-453E-B1F3-389FDE8192D9}"/>
          </ac:spMkLst>
        </pc:spChg>
        <pc:spChg chg="add">
          <ac:chgData name="lacharme Emmanuel" userId="405ee7ec211e763a" providerId="LiveId" clId="{869DF9CB-A589-4D7F-8539-36CCC1031029}" dt="2024-04-15T15:22:35.301" v="43" actId="26606"/>
          <ac:spMkLst>
            <pc:docMk/>
            <pc:sldMk cId="646972269" sldId="280"/>
            <ac:spMk id="19" creationId="{3ECA69A1-7536-43AC-85EF-C7106179F5ED}"/>
          </ac:spMkLst>
        </pc:spChg>
        <pc:picChg chg="add mod">
          <ac:chgData name="lacharme Emmanuel" userId="405ee7ec211e763a" providerId="LiveId" clId="{869DF9CB-A589-4D7F-8539-36CCC1031029}" dt="2024-04-15T15:22:35.301" v="43" actId="26606"/>
          <ac:picMkLst>
            <pc:docMk/>
            <pc:sldMk cId="646972269" sldId="280"/>
            <ac:picMk id="2" creationId="{0C1BB974-0733-7187-2439-A9835EE0D699}"/>
          </ac:picMkLst>
        </pc:picChg>
      </pc:sldChg>
      <pc:sldChg chg="addSp delSp modSp new mod setBg">
        <pc:chgData name="lacharme Emmanuel" userId="405ee7ec211e763a" providerId="LiveId" clId="{869DF9CB-A589-4D7F-8539-36CCC1031029}" dt="2024-04-15T15:22:51.363" v="48" actId="26606"/>
        <pc:sldMkLst>
          <pc:docMk/>
          <pc:sldMk cId="3135434998" sldId="281"/>
        </pc:sldMkLst>
        <pc:spChg chg="del">
          <ac:chgData name="lacharme Emmanuel" userId="405ee7ec211e763a" providerId="LiveId" clId="{869DF9CB-A589-4D7F-8539-36CCC1031029}" dt="2024-04-15T15:22:41.322" v="45" actId="478"/>
          <ac:spMkLst>
            <pc:docMk/>
            <pc:sldMk cId="3135434998" sldId="281"/>
            <ac:spMk id="2" creationId="{18F5070C-6E2E-546A-3B62-5D93806E6BAA}"/>
          </ac:spMkLst>
        </pc:spChg>
        <pc:spChg chg="del">
          <ac:chgData name="lacharme Emmanuel" userId="405ee7ec211e763a" providerId="LiveId" clId="{869DF9CB-A589-4D7F-8539-36CCC1031029}" dt="2024-04-15T15:22:42.122" v="46" actId="478"/>
          <ac:spMkLst>
            <pc:docMk/>
            <pc:sldMk cId="3135434998" sldId="281"/>
            <ac:spMk id="3" creationId="{A3A13DF3-83C6-5BC0-8FA4-0FEAA84BAEAB}"/>
          </ac:spMkLst>
        </pc:spChg>
        <pc:spChg chg="add">
          <ac:chgData name="lacharme Emmanuel" userId="405ee7ec211e763a" providerId="LiveId" clId="{869DF9CB-A589-4D7F-8539-36CCC1031029}" dt="2024-04-15T15:22:51.363" v="48" actId="26606"/>
          <ac:spMkLst>
            <pc:docMk/>
            <pc:sldMk cId="3135434998" sldId="281"/>
            <ac:spMk id="9" creationId="{F3060C83-F051-4F0E-ABAD-AA0DFC48B218}"/>
          </ac:spMkLst>
        </pc:spChg>
        <pc:spChg chg="add">
          <ac:chgData name="lacharme Emmanuel" userId="405ee7ec211e763a" providerId="LiveId" clId="{869DF9CB-A589-4D7F-8539-36CCC1031029}" dt="2024-04-15T15:22:51.363" v="48" actId="26606"/>
          <ac:spMkLst>
            <pc:docMk/>
            <pc:sldMk cId="3135434998" sldId="281"/>
            <ac:spMk id="11" creationId="{83C98ABE-055B-441F-B07E-44F97F083C39}"/>
          </ac:spMkLst>
        </pc:spChg>
        <pc:spChg chg="add">
          <ac:chgData name="lacharme Emmanuel" userId="405ee7ec211e763a" providerId="LiveId" clId="{869DF9CB-A589-4D7F-8539-36CCC1031029}" dt="2024-04-15T15:22:51.363" v="48" actId="26606"/>
          <ac:spMkLst>
            <pc:docMk/>
            <pc:sldMk cId="3135434998" sldId="281"/>
            <ac:spMk id="13" creationId="{29FDB030-9B49-4CED-8CCD-4D99382388AC}"/>
          </ac:spMkLst>
        </pc:spChg>
        <pc:spChg chg="add">
          <ac:chgData name="lacharme Emmanuel" userId="405ee7ec211e763a" providerId="LiveId" clId="{869DF9CB-A589-4D7F-8539-36CCC1031029}" dt="2024-04-15T15:22:51.363" v="48" actId="26606"/>
          <ac:spMkLst>
            <pc:docMk/>
            <pc:sldMk cId="3135434998" sldId="281"/>
            <ac:spMk id="15" creationId="{3783CA14-24A1-485C-8B30-D6A5D87987AD}"/>
          </ac:spMkLst>
        </pc:spChg>
        <pc:spChg chg="add">
          <ac:chgData name="lacharme Emmanuel" userId="405ee7ec211e763a" providerId="LiveId" clId="{869DF9CB-A589-4D7F-8539-36CCC1031029}" dt="2024-04-15T15:22:51.363" v="48" actId="26606"/>
          <ac:spMkLst>
            <pc:docMk/>
            <pc:sldMk cId="3135434998" sldId="281"/>
            <ac:spMk id="17" creationId="{9A97C86A-04D6-40F7-AE84-31AB43E6A846}"/>
          </ac:spMkLst>
        </pc:spChg>
        <pc:spChg chg="add">
          <ac:chgData name="lacharme Emmanuel" userId="405ee7ec211e763a" providerId="LiveId" clId="{869DF9CB-A589-4D7F-8539-36CCC1031029}" dt="2024-04-15T15:22:51.363" v="48" actId="26606"/>
          <ac:spMkLst>
            <pc:docMk/>
            <pc:sldMk cId="3135434998" sldId="281"/>
            <ac:spMk id="19" creationId="{FF9F2414-84E8-453E-B1F3-389FDE8192D9}"/>
          </ac:spMkLst>
        </pc:spChg>
        <pc:spChg chg="add">
          <ac:chgData name="lacharme Emmanuel" userId="405ee7ec211e763a" providerId="LiveId" clId="{869DF9CB-A589-4D7F-8539-36CCC1031029}" dt="2024-04-15T15:22:51.363" v="48" actId="26606"/>
          <ac:spMkLst>
            <pc:docMk/>
            <pc:sldMk cId="3135434998" sldId="281"/>
            <ac:spMk id="21" creationId="{3ECA69A1-7536-43AC-85EF-C7106179F5ED}"/>
          </ac:spMkLst>
        </pc:spChg>
        <pc:picChg chg="add mod">
          <ac:chgData name="lacharme Emmanuel" userId="405ee7ec211e763a" providerId="LiveId" clId="{869DF9CB-A589-4D7F-8539-36CCC1031029}" dt="2024-04-15T15:22:51.363" v="48" actId="26606"/>
          <ac:picMkLst>
            <pc:docMk/>
            <pc:sldMk cId="3135434998" sldId="281"/>
            <ac:picMk id="4" creationId="{093D91FF-9168-3FA1-5F69-F9EF4A8289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8BC92-96D3-1EE4-3E32-7D0FDED4F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37E74F-59F4-D8B3-0C52-94D833780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4053B4-0E79-5A5A-09C4-2AAA1A16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440407-AF7E-BBC2-BA43-420BD75B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8C468F-6234-0BAF-017A-4EB893FE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98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2CE85-AE66-DE0E-DAAD-EB94C58E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AC772C-4F67-7294-FCC8-CB2858E06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A99C35-B1A8-E4E9-418D-3D43F19E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222AD7-1F28-C33D-E522-C982A46D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2AF026-6348-E3F4-07AD-F918F984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16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FEB6EA-1DA7-F818-CF5E-880F8E066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54226A-5379-6D22-E0B1-03CED9091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22E1F-9B90-B95D-0385-17270C5E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68B4C8-7C3B-8263-A38B-8A786850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E87A58-D037-F267-0DDF-37AB1976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67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5F4163-E847-70F4-BD17-07943B4F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9A71F-7DB1-2267-C6FB-049DB9A35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40D024-C735-DBA1-6858-F5BF1D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C9FAC0-6994-CDB2-511F-6CDB8C23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F2FFD0-4FFA-B3F0-0E46-B4267434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08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23CA3-3256-D4A0-5F74-584C731B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2B5DC-7811-CCE2-94B7-D8EEA42DD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8786F9-E084-7F88-222A-EF2D7CBC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3D75DE-F868-433C-A09A-4613CD03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4C66C0-BDF5-F85E-7450-E32D4C88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96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ACE19-B105-BE10-EEE9-9582E352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7C035A-BC35-4946-70D1-95072FF6E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F4A46E-64A6-85EC-BD3E-540083D58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61B964-1B0D-4F26-864A-6E586930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55F6D3-F227-61C4-D03A-E66DCD0B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4FD013-10F3-CA3A-2F1B-76837953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03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1F4F9-5D3B-8FF4-2DF4-A20272EC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05DC33-16E1-01E3-A67D-8BBDFCED9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07ABAB-A417-6843-53DA-459F70268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F71CD9-1A03-F3C0-FA54-5A6BE5957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9DE2800-7492-00EF-D8BC-9211044E3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02CA81-8396-24D0-7D69-FC8F67BF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8D332A-ED07-1F8A-A885-08ABA147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7BE3D6-C369-A5D4-8AD3-E54B670F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9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4878D-52DB-C74D-C835-DCDFD766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CD50C3-7EF0-3534-E94D-9C1A2C4A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417B8E-12A4-AA01-8631-53BD65A7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1CADBC-961E-DB6B-D11A-4D337342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39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2A3224-53C9-016D-EDF4-A04BE7D7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B21F01-F720-6803-B932-F721EC8B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C6865E-046E-3673-FE2B-9C637E2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4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46B63-D1FE-8BAE-6C7B-FF47CEE0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5D4356-A022-46D3-D571-2A1E72B7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BF9827-6271-DAF0-5431-4A03750C9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F30AF4-88CA-97B6-A3CB-15026480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914ECE-A940-214B-7447-20062B5B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729221-89F2-D94E-BCF5-83AEDD5C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07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A8E60-79E6-FC52-EC86-7EEFC4DE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DEFAA8-5D0D-85C7-8200-640AFC25D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483CD6-F525-0F56-1F58-746711BE6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8D1555-B15C-8793-1005-79CC3339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380E42-26F0-3139-4716-27CB27FB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06B054-FE23-D1B2-542C-2E04DDE4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01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65BC76-8FED-EE04-6D05-EC72502B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2C54A3-C122-C3DB-1120-92705F83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6D662E-A373-2691-5F6C-726CC1FE3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6294-7A07-4E33-B86F-3925955CE42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369F4-AD0C-84B7-9DF4-E1FA6DF9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D1BDDF-87EF-28B2-FF74-BB343865A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53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E2943E-4F49-4B13-4F00-AC337F96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 fontScale="90000"/>
          </a:bodyPr>
          <a:lstStyle/>
          <a:p>
            <a:br>
              <a:rPr lang="fr-F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800" b="1" u="sng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800" b="1" u="sng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800" b="1" u="sng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Effective Executive in Pharma: Mastering Modern Challenges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sz="3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3CC2BC-2158-739F-CC85-C8A46E4A4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fr-FR" i="1" dirty="0" err="1"/>
              <a:t>Powered</a:t>
            </a:r>
            <a:r>
              <a:rPr lang="fr-FR" i="1" dirty="0"/>
              <a:t> by GPT4 </a:t>
            </a:r>
            <a:r>
              <a:rPr lang="fr-FR" i="1" dirty="0" err="1"/>
              <a:t>Technology</a:t>
            </a:r>
            <a:endParaRPr lang="fr-FR" i="1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359853-8EF9-2286-A1B0-5BD1DD85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7" y="83207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Mastering Delegation in the Pharma Industry">
            <a:extLst>
              <a:ext uri="{FF2B5EF4-FFF2-40B4-BE49-F238E27FC236}">
                <a16:creationId xmlns:a16="http://schemas.microsoft.com/office/drawing/2014/main" id="{D391EE57-3A23-7B70-F95A-266C75D57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25415"/>
            <a:ext cx="10905066" cy="52071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6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Strategic Succession Planning in the Pharma Industry">
            <a:extLst>
              <a:ext uri="{FF2B5EF4-FFF2-40B4-BE49-F238E27FC236}">
                <a16:creationId xmlns:a16="http://schemas.microsoft.com/office/drawing/2014/main" id="{49604942-EC4E-128D-8131-85944A5C1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970" y="643467"/>
            <a:ext cx="9564059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Ethical Leadership in the Pharma Industry">
            <a:extLst>
              <a:ext uri="{FF2B5EF4-FFF2-40B4-BE49-F238E27FC236}">
                <a16:creationId xmlns:a16="http://schemas.microsoft.com/office/drawing/2014/main" id="{0C1BB974-0733-7187-2439-A9835EE0D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376" y="643467"/>
            <a:ext cx="10269247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Conclusion: Leadership in the Modern Pharma Industry">
            <a:extLst>
              <a:ext uri="{FF2B5EF4-FFF2-40B4-BE49-F238E27FC236}">
                <a16:creationId xmlns:a16="http://schemas.microsoft.com/office/drawing/2014/main" id="{093D91FF-9168-3FA1-5F69-F9EF4A828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816" y="643467"/>
            <a:ext cx="10870368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3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Adapting Drucker's Principles for the Pharmaceutical Industry">
            <a:extLst>
              <a:ext uri="{FF2B5EF4-FFF2-40B4-BE49-F238E27FC236}">
                <a16:creationId xmlns:a16="http://schemas.microsoft.com/office/drawing/2014/main" id="{5F702F89-5B34-165E-28AF-204FF3E86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614" y="643467"/>
            <a:ext cx="10364771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Effective Time Management in the Pharma Industry">
            <a:extLst>
              <a:ext uri="{FF2B5EF4-FFF2-40B4-BE49-F238E27FC236}">
                <a16:creationId xmlns:a16="http://schemas.microsoft.com/office/drawing/2014/main" id="{18307D84-0DD4-4CD7-D4D8-F373C199F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43516"/>
            <a:ext cx="10905066" cy="477096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Clarity of Contribution in the Pharma Industry">
            <a:extLst>
              <a:ext uri="{FF2B5EF4-FFF2-40B4-BE49-F238E27FC236}">
                <a16:creationId xmlns:a16="http://schemas.microsoft.com/office/drawing/2014/main" id="{6A8EC50F-7B5A-153A-3622-C3D5654EC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57148"/>
            <a:ext cx="10905066" cy="474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2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Leveraging Strengths in the Pharma Industry">
            <a:extLst>
              <a:ext uri="{FF2B5EF4-FFF2-40B4-BE49-F238E27FC236}">
                <a16:creationId xmlns:a16="http://schemas.microsoft.com/office/drawing/2014/main" id="{7C99F798-DD1D-2953-F088-722D84166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16254"/>
            <a:ext cx="10905066" cy="4825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Prioritizing Tasks in the Pharma Industry">
            <a:extLst>
              <a:ext uri="{FF2B5EF4-FFF2-40B4-BE49-F238E27FC236}">
                <a16:creationId xmlns:a16="http://schemas.microsoft.com/office/drawing/2014/main" id="{2159E420-9397-D311-E0D5-A7DBCBF06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25304"/>
            <a:ext cx="10905066" cy="460739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6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Effective Decision-Making in the Pharma Industry">
            <a:extLst>
              <a:ext uri="{FF2B5EF4-FFF2-40B4-BE49-F238E27FC236}">
                <a16:creationId xmlns:a16="http://schemas.microsoft.com/office/drawing/2014/main" id="{7D48E668-DF14-0F9E-34B9-F3EFF576E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02733"/>
            <a:ext cx="10905066" cy="545253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Gaining an Information Advantage in the Pharma Industry">
            <a:extLst>
              <a:ext uri="{FF2B5EF4-FFF2-40B4-BE49-F238E27FC236}">
                <a16:creationId xmlns:a16="http://schemas.microsoft.com/office/drawing/2014/main" id="{1D75675A-CC00-BFA6-3F98-79504DAC7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25415"/>
            <a:ext cx="10905066" cy="52071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Fostering Innovation in the Pharma Industry">
            <a:extLst>
              <a:ext uri="{FF2B5EF4-FFF2-40B4-BE49-F238E27FC236}">
                <a16:creationId xmlns:a16="http://schemas.microsoft.com/office/drawing/2014/main" id="{BE2B18C4-B7B7-2662-A33F-E0BD1853D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43627"/>
            <a:ext cx="10905066" cy="53707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362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Grand écran</PresentationFormat>
  <Paragraphs>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Thème Office</vt:lpstr>
      <vt:lpstr>   The Effective Executive in Pharma: Mastering Modern Challenges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Revolutionizing Life Sciences: The Pivotal Role of ChatGPT in Healthcare Innovation</dc:title>
  <dc:creator>lacharme Emmanuel</dc:creator>
  <cp:lastModifiedBy>lacharme Emmanuel</cp:lastModifiedBy>
  <cp:revision>7</cp:revision>
  <dcterms:created xsi:type="dcterms:W3CDTF">2023-12-23T23:42:28Z</dcterms:created>
  <dcterms:modified xsi:type="dcterms:W3CDTF">2024-04-15T15:22:51Z</dcterms:modified>
</cp:coreProperties>
</file>